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w James" initials="AJ" lastIdx="2" clrIdx="0">
    <p:extLst>
      <p:ext uri="{19B8F6BF-5375-455C-9EA6-DF929625EA0E}">
        <p15:presenceInfo xmlns:p15="http://schemas.microsoft.com/office/powerpoint/2012/main" xmlns="" userId="61e0bfaa244bda4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126"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63BD8D-B6F4-4AEE-B9B8-BCBDF8D41E8E}" type="doc">
      <dgm:prSet loTypeId="urn:microsoft.com/office/officeart/2005/8/layout/gear1" loCatId="cycle" qsTypeId="urn:microsoft.com/office/officeart/2005/8/quickstyle/simple1" qsCatId="simple" csTypeId="urn:microsoft.com/office/officeart/2005/8/colors/accent0_3" csCatId="mainScheme" phldr="1"/>
      <dgm:spPr/>
    </dgm:pt>
    <dgm:pt modelId="{D2334CFA-D285-46B5-928A-011CEC3DBC45}">
      <dgm:prSet phldrT="[Text]"/>
      <dgm:spPr/>
      <dgm:t>
        <a:bodyPr/>
        <a:lstStyle/>
        <a:p>
          <a:r>
            <a:rPr lang="en-MY" dirty="0"/>
            <a:t>Decision</a:t>
          </a:r>
        </a:p>
      </dgm:t>
    </dgm:pt>
    <dgm:pt modelId="{8BC3EC78-7F1C-4E49-9DDE-23D469A42229}" type="parTrans" cxnId="{5B214C7B-D898-44ED-A059-C5A61860DE40}">
      <dgm:prSet/>
      <dgm:spPr/>
      <dgm:t>
        <a:bodyPr/>
        <a:lstStyle/>
        <a:p>
          <a:endParaRPr lang="en-MY"/>
        </a:p>
      </dgm:t>
    </dgm:pt>
    <dgm:pt modelId="{48518D25-B3E2-4630-87BF-A2561DB3FC38}" type="sibTrans" cxnId="{5B214C7B-D898-44ED-A059-C5A61860DE40}">
      <dgm:prSet/>
      <dgm:spPr/>
      <dgm:t>
        <a:bodyPr/>
        <a:lstStyle/>
        <a:p>
          <a:endParaRPr lang="en-MY"/>
        </a:p>
      </dgm:t>
    </dgm:pt>
    <dgm:pt modelId="{D768EC54-2767-467F-B363-BB34ED6CCFA5}">
      <dgm:prSet phldrT="[Text]"/>
      <dgm:spPr/>
      <dgm:t>
        <a:bodyPr/>
        <a:lstStyle/>
        <a:p>
          <a:r>
            <a:rPr lang="en-MY" dirty="0"/>
            <a:t>Action</a:t>
          </a:r>
        </a:p>
      </dgm:t>
    </dgm:pt>
    <dgm:pt modelId="{17021483-E531-4C5F-8A8B-7DD46D4F443C}" type="parTrans" cxnId="{315D3DEE-6E9E-4470-810F-86445B47DC0C}">
      <dgm:prSet/>
      <dgm:spPr/>
      <dgm:t>
        <a:bodyPr/>
        <a:lstStyle/>
        <a:p>
          <a:endParaRPr lang="en-MY"/>
        </a:p>
      </dgm:t>
    </dgm:pt>
    <dgm:pt modelId="{109D0E5D-98B2-44DD-BB37-FB9FD2318D2F}" type="sibTrans" cxnId="{315D3DEE-6E9E-4470-810F-86445B47DC0C}">
      <dgm:prSet/>
      <dgm:spPr/>
      <dgm:t>
        <a:bodyPr/>
        <a:lstStyle/>
        <a:p>
          <a:endParaRPr lang="en-MY"/>
        </a:p>
      </dgm:t>
    </dgm:pt>
    <dgm:pt modelId="{DDEBA6BD-F7D7-43C4-828D-46ED5AD1C0E3}">
      <dgm:prSet phldrT="[Text]"/>
      <dgm:spPr/>
      <dgm:t>
        <a:bodyPr/>
        <a:lstStyle/>
        <a:p>
          <a:r>
            <a:rPr lang="en-MY" dirty="0"/>
            <a:t>Sacrifice</a:t>
          </a:r>
        </a:p>
      </dgm:t>
    </dgm:pt>
    <dgm:pt modelId="{DD653BD0-DB51-4D70-AFAA-F086E1956417}" type="parTrans" cxnId="{D11C3461-E085-4117-B756-CA3FDFBD4141}">
      <dgm:prSet/>
      <dgm:spPr/>
      <dgm:t>
        <a:bodyPr/>
        <a:lstStyle/>
        <a:p>
          <a:endParaRPr lang="en-MY"/>
        </a:p>
      </dgm:t>
    </dgm:pt>
    <dgm:pt modelId="{9EC16783-1FEC-46C3-AD3F-F0896DAA3718}" type="sibTrans" cxnId="{D11C3461-E085-4117-B756-CA3FDFBD4141}">
      <dgm:prSet/>
      <dgm:spPr/>
      <dgm:t>
        <a:bodyPr/>
        <a:lstStyle/>
        <a:p>
          <a:endParaRPr lang="en-MY"/>
        </a:p>
      </dgm:t>
    </dgm:pt>
    <dgm:pt modelId="{38C462B7-E3D2-4E75-B879-4EA8404F84AF}" type="pres">
      <dgm:prSet presAssocID="{3B63BD8D-B6F4-4AEE-B9B8-BCBDF8D41E8E}" presName="composite" presStyleCnt="0">
        <dgm:presLayoutVars>
          <dgm:chMax val="3"/>
          <dgm:animLvl val="lvl"/>
          <dgm:resizeHandles val="exact"/>
        </dgm:presLayoutVars>
      </dgm:prSet>
      <dgm:spPr/>
    </dgm:pt>
    <dgm:pt modelId="{CAB978CE-62D6-4023-99CE-471313082664}" type="pres">
      <dgm:prSet presAssocID="{D2334CFA-D285-46B5-928A-011CEC3DBC45}" presName="gear1" presStyleLbl="node1" presStyleIdx="0" presStyleCnt="3">
        <dgm:presLayoutVars>
          <dgm:chMax val="1"/>
          <dgm:bulletEnabled val="1"/>
        </dgm:presLayoutVars>
      </dgm:prSet>
      <dgm:spPr/>
      <dgm:t>
        <a:bodyPr/>
        <a:lstStyle/>
        <a:p>
          <a:endParaRPr lang="en-MY"/>
        </a:p>
      </dgm:t>
    </dgm:pt>
    <dgm:pt modelId="{DB93C3A7-40AF-429C-9FF1-1C9E1259F893}" type="pres">
      <dgm:prSet presAssocID="{D2334CFA-D285-46B5-928A-011CEC3DBC45}" presName="gear1srcNode" presStyleLbl="node1" presStyleIdx="0" presStyleCnt="3"/>
      <dgm:spPr/>
      <dgm:t>
        <a:bodyPr/>
        <a:lstStyle/>
        <a:p>
          <a:endParaRPr lang="en-MY"/>
        </a:p>
      </dgm:t>
    </dgm:pt>
    <dgm:pt modelId="{4B182142-0B92-4BE7-817D-64184DAA5E8A}" type="pres">
      <dgm:prSet presAssocID="{D2334CFA-D285-46B5-928A-011CEC3DBC45}" presName="gear1dstNode" presStyleLbl="node1" presStyleIdx="0" presStyleCnt="3"/>
      <dgm:spPr/>
      <dgm:t>
        <a:bodyPr/>
        <a:lstStyle/>
        <a:p>
          <a:endParaRPr lang="en-MY"/>
        </a:p>
      </dgm:t>
    </dgm:pt>
    <dgm:pt modelId="{1B83ECDB-C3A8-472D-866F-D49F4BF2B20B}" type="pres">
      <dgm:prSet presAssocID="{D768EC54-2767-467F-B363-BB34ED6CCFA5}" presName="gear2" presStyleLbl="node1" presStyleIdx="1" presStyleCnt="3">
        <dgm:presLayoutVars>
          <dgm:chMax val="1"/>
          <dgm:bulletEnabled val="1"/>
        </dgm:presLayoutVars>
      </dgm:prSet>
      <dgm:spPr/>
      <dgm:t>
        <a:bodyPr/>
        <a:lstStyle/>
        <a:p>
          <a:endParaRPr lang="en-MY"/>
        </a:p>
      </dgm:t>
    </dgm:pt>
    <dgm:pt modelId="{930C7A28-B1EF-421F-8E4A-BD6106F82692}" type="pres">
      <dgm:prSet presAssocID="{D768EC54-2767-467F-B363-BB34ED6CCFA5}" presName="gear2srcNode" presStyleLbl="node1" presStyleIdx="1" presStyleCnt="3"/>
      <dgm:spPr/>
      <dgm:t>
        <a:bodyPr/>
        <a:lstStyle/>
        <a:p>
          <a:endParaRPr lang="en-MY"/>
        </a:p>
      </dgm:t>
    </dgm:pt>
    <dgm:pt modelId="{5683D6FA-2AA8-4846-9A1B-892CE240B302}" type="pres">
      <dgm:prSet presAssocID="{D768EC54-2767-467F-B363-BB34ED6CCFA5}" presName="gear2dstNode" presStyleLbl="node1" presStyleIdx="1" presStyleCnt="3"/>
      <dgm:spPr/>
      <dgm:t>
        <a:bodyPr/>
        <a:lstStyle/>
        <a:p>
          <a:endParaRPr lang="en-MY"/>
        </a:p>
      </dgm:t>
    </dgm:pt>
    <dgm:pt modelId="{CBB5FEEF-00D0-409F-943B-8DADD7BA8CFD}" type="pres">
      <dgm:prSet presAssocID="{DDEBA6BD-F7D7-43C4-828D-46ED5AD1C0E3}" presName="gear3" presStyleLbl="node1" presStyleIdx="2" presStyleCnt="3"/>
      <dgm:spPr/>
      <dgm:t>
        <a:bodyPr/>
        <a:lstStyle/>
        <a:p>
          <a:endParaRPr lang="en-MY"/>
        </a:p>
      </dgm:t>
    </dgm:pt>
    <dgm:pt modelId="{9D01470E-E8CA-464E-AA9B-7DBD4C65C375}" type="pres">
      <dgm:prSet presAssocID="{DDEBA6BD-F7D7-43C4-828D-46ED5AD1C0E3}" presName="gear3tx" presStyleLbl="node1" presStyleIdx="2" presStyleCnt="3">
        <dgm:presLayoutVars>
          <dgm:chMax val="1"/>
          <dgm:bulletEnabled val="1"/>
        </dgm:presLayoutVars>
      </dgm:prSet>
      <dgm:spPr/>
      <dgm:t>
        <a:bodyPr/>
        <a:lstStyle/>
        <a:p>
          <a:endParaRPr lang="en-MY"/>
        </a:p>
      </dgm:t>
    </dgm:pt>
    <dgm:pt modelId="{C9BAF5B5-D06C-4792-A5B8-8438F8F84DB5}" type="pres">
      <dgm:prSet presAssocID="{DDEBA6BD-F7D7-43C4-828D-46ED5AD1C0E3}" presName="gear3srcNode" presStyleLbl="node1" presStyleIdx="2" presStyleCnt="3"/>
      <dgm:spPr/>
      <dgm:t>
        <a:bodyPr/>
        <a:lstStyle/>
        <a:p>
          <a:endParaRPr lang="en-MY"/>
        </a:p>
      </dgm:t>
    </dgm:pt>
    <dgm:pt modelId="{22B074DD-6E86-4E21-8274-0D3989B78B2C}" type="pres">
      <dgm:prSet presAssocID="{DDEBA6BD-F7D7-43C4-828D-46ED5AD1C0E3}" presName="gear3dstNode" presStyleLbl="node1" presStyleIdx="2" presStyleCnt="3"/>
      <dgm:spPr/>
      <dgm:t>
        <a:bodyPr/>
        <a:lstStyle/>
        <a:p>
          <a:endParaRPr lang="en-MY"/>
        </a:p>
      </dgm:t>
    </dgm:pt>
    <dgm:pt modelId="{BD543919-8C65-4A13-BE79-5C83EC95F010}" type="pres">
      <dgm:prSet presAssocID="{48518D25-B3E2-4630-87BF-A2561DB3FC38}" presName="connector1" presStyleLbl="sibTrans2D1" presStyleIdx="0" presStyleCnt="3"/>
      <dgm:spPr/>
      <dgm:t>
        <a:bodyPr/>
        <a:lstStyle/>
        <a:p>
          <a:endParaRPr lang="en-MY"/>
        </a:p>
      </dgm:t>
    </dgm:pt>
    <dgm:pt modelId="{41908482-7E61-4A57-A05C-BC103325751D}" type="pres">
      <dgm:prSet presAssocID="{109D0E5D-98B2-44DD-BB37-FB9FD2318D2F}" presName="connector2" presStyleLbl="sibTrans2D1" presStyleIdx="1" presStyleCnt="3"/>
      <dgm:spPr/>
      <dgm:t>
        <a:bodyPr/>
        <a:lstStyle/>
        <a:p>
          <a:endParaRPr lang="en-MY"/>
        </a:p>
      </dgm:t>
    </dgm:pt>
    <dgm:pt modelId="{BCAA4F79-A368-4AB4-8ED8-CA84B8A7C86D}" type="pres">
      <dgm:prSet presAssocID="{9EC16783-1FEC-46C3-AD3F-F0896DAA3718}" presName="connector3" presStyleLbl="sibTrans2D1" presStyleIdx="2" presStyleCnt="3"/>
      <dgm:spPr/>
      <dgm:t>
        <a:bodyPr/>
        <a:lstStyle/>
        <a:p>
          <a:endParaRPr lang="en-MY"/>
        </a:p>
      </dgm:t>
    </dgm:pt>
  </dgm:ptLst>
  <dgm:cxnLst>
    <dgm:cxn modelId="{7538D3E8-F61B-4B71-BDDC-716D742F4EF9}" type="presOf" srcId="{D768EC54-2767-467F-B363-BB34ED6CCFA5}" destId="{5683D6FA-2AA8-4846-9A1B-892CE240B302}" srcOrd="2" destOrd="0" presId="urn:microsoft.com/office/officeart/2005/8/layout/gear1"/>
    <dgm:cxn modelId="{5EB00BCE-C1D0-42C3-9D8E-2FA5575262AF}" type="presOf" srcId="{DDEBA6BD-F7D7-43C4-828D-46ED5AD1C0E3}" destId="{CBB5FEEF-00D0-409F-943B-8DADD7BA8CFD}" srcOrd="0" destOrd="0" presId="urn:microsoft.com/office/officeart/2005/8/layout/gear1"/>
    <dgm:cxn modelId="{DC4857C0-9D98-4BDD-A91A-E28C7BF77A0F}" type="presOf" srcId="{3B63BD8D-B6F4-4AEE-B9B8-BCBDF8D41E8E}" destId="{38C462B7-E3D2-4E75-B879-4EA8404F84AF}" srcOrd="0" destOrd="0" presId="urn:microsoft.com/office/officeart/2005/8/layout/gear1"/>
    <dgm:cxn modelId="{111B600E-B643-4A70-9027-5670BA3BFC6A}" type="presOf" srcId="{D2334CFA-D285-46B5-928A-011CEC3DBC45}" destId="{4B182142-0B92-4BE7-817D-64184DAA5E8A}" srcOrd="2" destOrd="0" presId="urn:microsoft.com/office/officeart/2005/8/layout/gear1"/>
    <dgm:cxn modelId="{315D3DEE-6E9E-4470-810F-86445B47DC0C}" srcId="{3B63BD8D-B6F4-4AEE-B9B8-BCBDF8D41E8E}" destId="{D768EC54-2767-467F-B363-BB34ED6CCFA5}" srcOrd="1" destOrd="0" parTransId="{17021483-E531-4C5F-8A8B-7DD46D4F443C}" sibTransId="{109D0E5D-98B2-44DD-BB37-FB9FD2318D2F}"/>
    <dgm:cxn modelId="{5F1559B3-F2E6-4E21-8F4C-3CD6361648F1}" type="presOf" srcId="{D2334CFA-D285-46B5-928A-011CEC3DBC45}" destId="{CAB978CE-62D6-4023-99CE-471313082664}" srcOrd="0" destOrd="0" presId="urn:microsoft.com/office/officeart/2005/8/layout/gear1"/>
    <dgm:cxn modelId="{18715940-9922-47B6-A260-5BB8A16775C4}" type="presOf" srcId="{D2334CFA-D285-46B5-928A-011CEC3DBC45}" destId="{DB93C3A7-40AF-429C-9FF1-1C9E1259F893}" srcOrd="1" destOrd="0" presId="urn:microsoft.com/office/officeart/2005/8/layout/gear1"/>
    <dgm:cxn modelId="{E4FF7441-AEF3-4283-B651-5C8FE48F4229}" type="presOf" srcId="{9EC16783-1FEC-46C3-AD3F-F0896DAA3718}" destId="{BCAA4F79-A368-4AB4-8ED8-CA84B8A7C86D}" srcOrd="0" destOrd="0" presId="urn:microsoft.com/office/officeart/2005/8/layout/gear1"/>
    <dgm:cxn modelId="{5B214C7B-D898-44ED-A059-C5A61860DE40}" srcId="{3B63BD8D-B6F4-4AEE-B9B8-BCBDF8D41E8E}" destId="{D2334CFA-D285-46B5-928A-011CEC3DBC45}" srcOrd="0" destOrd="0" parTransId="{8BC3EC78-7F1C-4E49-9DDE-23D469A42229}" sibTransId="{48518D25-B3E2-4630-87BF-A2561DB3FC38}"/>
    <dgm:cxn modelId="{0ADF5E56-9966-4EDA-889F-A8071414AC2B}" type="presOf" srcId="{48518D25-B3E2-4630-87BF-A2561DB3FC38}" destId="{BD543919-8C65-4A13-BE79-5C83EC95F010}" srcOrd="0" destOrd="0" presId="urn:microsoft.com/office/officeart/2005/8/layout/gear1"/>
    <dgm:cxn modelId="{D11C3461-E085-4117-B756-CA3FDFBD4141}" srcId="{3B63BD8D-B6F4-4AEE-B9B8-BCBDF8D41E8E}" destId="{DDEBA6BD-F7D7-43C4-828D-46ED5AD1C0E3}" srcOrd="2" destOrd="0" parTransId="{DD653BD0-DB51-4D70-AFAA-F086E1956417}" sibTransId="{9EC16783-1FEC-46C3-AD3F-F0896DAA3718}"/>
    <dgm:cxn modelId="{AA490D30-6414-4649-ADD9-85C32CBCF8BB}" type="presOf" srcId="{DDEBA6BD-F7D7-43C4-828D-46ED5AD1C0E3}" destId="{22B074DD-6E86-4E21-8274-0D3989B78B2C}" srcOrd="3" destOrd="0" presId="urn:microsoft.com/office/officeart/2005/8/layout/gear1"/>
    <dgm:cxn modelId="{1949006E-3684-4A91-846F-765D185023CD}" type="presOf" srcId="{DDEBA6BD-F7D7-43C4-828D-46ED5AD1C0E3}" destId="{C9BAF5B5-D06C-4792-A5B8-8438F8F84DB5}" srcOrd="2" destOrd="0" presId="urn:microsoft.com/office/officeart/2005/8/layout/gear1"/>
    <dgm:cxn modelId="{4213675A-547C-4190-8F0A-13282E137303}" type="presOf" srcId="{DDEBA6BD-F7D7-43C4-828D-46ED5AD1C0E3}" destId="{9D01470E-E8CA-464E-AA9B-7DBD4C65C375}" srcOrd="1" destOrd="0" presId="urn:microsoft.com/office/officeart/2005/8/layout/gear1"/>
    <dgm:cxn modelId="{3726900C-1F22-4410-8E5C-65714245159E}" type="presOf" srcId="{D768EC54-2767-467F-B363-BB34ED6CCFA5}" destId="{930C7A28-B1EF-421F-8E4A-BD6106F82692}" srcOrd="1" destOrd="0" presId="urn:microsoft.com/office/officeart/2005/8/layout/gear1"/>
    <dgm:cxn modelId="{FD6B22C6-21E6-4BB0-A0C1-D2E7BCDE7142}" type="presOf" srcId="{109D0E5D-98B2-44DD-BB37-FB9FD2318D2F}" destId="{41908482-7E61-4A57-A05C-BC103325751D}" srcOrd="0" destOrd="0" presId="urn:microsoft.com/office/officeart/2005/8/layout/gear1"/>
    <dgm:cxn modelId="{E37D96C4-FF4D-4CE4-B3E9-D63FD0BA1AD1}" type="presOf" srcId="{D768EC54-2767-467F-B363-BB34ED6CCFA5}" destId="{1B83ECDB-C3A8-472D-866F-D49F4BF2B20B}" srcOrd="0" destOrd="0" presId="urn:microsoft.com/office/officeart/2005/8/layout/gear1"/>
    <dgm:cxn modelId="{D1F756C2-FC05-4FCD-82C4-E13190EC03A8}" type="presParOf" srcId="{38C462B7-E3D2-4E75-B879-4EA8404F84AF}" destId="{CAB978CE-62D6-4023-99CE-471313082664}" srcOrd="0" destOrd="0" presId="urn:microsoft.com/office/officeart/2005/8/layout/gear1"/>
    <dgm:cxn modelId="{F32BA6D8-2D40-428F-A170-19C8A01492AE}" type="presParOf" srcId="{38C462B7-E3D2-4E75-B879-4EA8404F84AF}" destId="{DB93C3A7-40AF-429C-9FF1-1C9E1259F893}" srcOrd="1" destOrd="0" presId="urn:microsoft.com/office/officeart/2005/8/layout/gear1"/>
    <dgm:cxn modelId="{20D29850-AA7C-4B11-BDFD-56FAFCE40208}" type="presParOf" srcId="{38C462B7-E3D2-4E75-B879-4EA8404F84AF}" destId="{4B182142-0B92-4BE7-817D-64184DAA5E8A}" srcOrd="2" destOrd="0" presId="urn:microsoft.com/office/officeart/2005/8/layout/gear1"/>
    <dgm:cxn modelId="{2109382B-963D-49CA-B21B-C74E2E9E59DE}" type="presParOf" srcId="{38C462B7-E3D2-4E75-B879-4EA8404F84AF}" destId="{1B83ECDB-C3A8-472D-866F-D49F4BF2B20B}" srcOrd="3" destOrd="0" presId="urn:microsoft.com/office/officeart/2005/8/layout/gear1"/>
    <dgm:cxn modelId="{34C29F29-4968-42F1-84A1-02298C9EC34A}" type="presParOf" srcId="{38C462B7-E3D2-4E75-B879-4EA8404F84AF}" destId="{930C7A28-B1EF-421F-8E4A-BD6106F82692}" srcOrd="4" destOrd="0" presId="urn:microsoft.com/office/officeart/2005/8/layout/gear1"/>
    <dgm:cxn modelId="{8ED2628E-FCF6-47FF-91C3-C083EB738B8E}" type="presParOf" srcId="{38C462B7-E3D2-4E75-B879-4EA8404F84AF}" destId="{5683D6FA-2AA8-4846-9A1B-892CE240B302}" srcOrd="5" destOrd="0" presId="urn:microsoft.com/office/officeart/2005/8/layout/gear1"/>
    <dgm:cxn modelId="{B7F9443B-1E78-4CBE-8E99-BAFD73639D8F}" type="presParOf" srcId="{38C462B7-E3D2-4E75-B879-4EA8404F84AF}" destId="{CBB5FEEF-00D0-409F-943B-8DADD7BA8CFD}" srcOrd="6" destOrd="0" presId="urn:microsoft.com/office/officeart/2005/8/layout/gear1"/>
    <dgm:cxn modelId="{DD05C515-9DCC-4A07-95CD-BCCF9CB9A2B3}" type="presParOf" srcId="{38C462B7-E3D2-4E75-B879-4EA8404F84AF}" destId="{9D01470E-E8CA-464E-AA9B-7DBD4C65C375}" srcOrd="7" destOrd="0" presId="urn:microsoft.com/office/officeart/2005/8/layout/gear1"/>
    <dgm:cxn modelId="{A178BF1F-5D11-4714-A537-60A8A922344B}" type="presParOf" srcId="{38C462B7-E3D2-4E75-B879-4EA8404F84AF}" destId="{C9BAF5B5-D06C-4792-A5B8-8438F8F84DB5}" srcOrd="8" destOrd="0" presId="urn:microsoft.com/office/officeart/2005/8/layout/gear1"/>
    <dgm:cxn modelId="{5A44D7B1-78C3-4DE0-8CF3-7F468D22D8E0}" type="presParOf" srcId="{38C462B7-E3D2-4E75-B879-4EA8404F84AF}" destId="{22B074DD-6E86-4E21-8274-0D3989B78B2C}" srcOrd="9" destOrd="0" presId="urn:microsoft.com/office/officeart/2005/8/layout/gear1"/>
    <dgm:cxn modelId="{F93ADB5B-F997-4AF3-9442-5A7AC3CC7265}" type="presParOf" srcId="{38C462B7-E3D2-4E75-B879-4EA8404F84AF}" destId="{BD543919-8C65-4A13-BE79-5C83EC95F010}" srcOrd="10" destOrd="0" presId="urn:microsoft.com/office/officeart/2005/8/layout/gear1"/>
    <dgm:cxn modelId="{3DCAABF1-CBFE-4B2D-8EC7-B9676BF3B79F}" type="presParOf" srcId="{38C462B7-E3D2-4E75-B879-4EA8404F84AF}" destId="{41908482-7E61-4A57-A05C-BC103325751D}" srcOrd="11" destOrd="0" presId="urn:microsoft.com/office/officeart/2005/8/layout/gear1"/>
    <dgm:cxn modelId="{E507BDFE-1059-47EC-8FFA-521612A9EE86}" type="presParOf" srcId="{38C462B7-E3D2-4E75-B879-4EA8404F84AF}" destId="{BCAA4F79-A368-4AB4-8ED8-CA84B8A7C86D}"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D4D69C-A730-4F34-9BCC-0032EC87FCA3}" type="doc">
      <dgm:prSet loTypeId="urn:microsoft.com/office/officeart/2005/8/layout/arrow6" loCatId="process" qsTypeId="urn:microsoft.com/office/officeart/2005/8/quickstyle/simple3" qsCatId="simple" csTypeId="urn:microsoft.com/office/officeart/2005/8/colors/colorful4" csCatId="colorful" phldr="1"/>
      <dgm:spPr/>
      <dgm:t>
        <a:bodyPr/>
        <a:lstStyle/>
        <a:p>
          <a:endParaRPr lang="en-MY"/>
        </a:p>
      </dgm:t>
    </dgm:pt>
    <dgm:pt modelId="{6FADCD89-6AD2-4C5B-84C1-B19FB6379999}">
      <dgm:prSet phldrT="[Text]"/>
      <dgm:spPr/>
      <dgm:t>
        <a:bodyPr/>
        <a:lstStyle/>
        <a:p>
          <a:r>
            <a:rPr lang="en-MY" dirty="0"/>
            <a:t>Honours ‘ME’</a:t>
          </a:r>
        </a:p>
      </dgm:t>
    </dgm:pt>
    <dgm:pt modelId="{D8B80FE1-F629-4955-AAD4-929AB4D448A8}" type="parTrans" cxnId="{D3EBE732-E659-4254-8F84-D7AE0DA243B8}">
      <dgm:prSet/>
      <dgm:spPr/>
      <dgm:t>
        <a:bodyPr/>
        <a:lstStyle/>
        <a:p>
          <a:endParaRPr lang="en-MY"/>
        </a:p>
      </dgm:t>
    </dgm:pt>
    <dgm:pt modelId="{08ECD315-FA93-4314-9EAA-BD3DBF8E99AE}" type="sibTrans" cxnId="{D3EBE732-E659-4254-8F84-D7AE0DA243B8}">
      <dgm:prSet/>
      <dgm:spPr/>
      <dgm:t>
        <a:bodyPr/>
        <a:lstStyle/>
        <a:p>
          <a:endParaRPr lang="en-MY"/>
        </a:p>
      </dgm:t>
    </dgm:pt>
    <dgm:pt modelId="{BF9A8134-26FB-49C4-A47C-17B89A0D27A6}">
      <dgm:prSet phldrT="[Text]"/>
      <dgm:spPr/>
      <dgm:t>
        <a:bodyPr/>
        <a:lstStyle/>
        <a:p>
          <a:r>
            <a:rPr lang="en-MY" dirty="0"/>
            <a:t>Honours God</a:t>
          </a:r>
        </a:p>
      </dgm:t>
    </dgm:pt>
    <dgm:pt modelId="{58A03E3D-8609-4538-B7AA-CF1ABFC0D8AB}" type="parTrans" cxnId="{D4E44B36-DAFF-4C34-BD9E-547A4DB5BFD0}">
      <dgm:prSet/>
      <dgm:spPr/>
      <dgm:t>
        <a:bodyPr/>
        <a:lstStyle/>
        <a:p>
          <a:endParaRPr lang="en-MY"/>
        </a:p>
      </dgm:t>
    </dgm:pt>
    <dgm:pt modelId="{3DA10398-0733-4573-90B7-60EA7A7352DB}" type="sibTrans" cxnId="{D4E44B36-DAFF-4C34-BD9E-547A4DB5BFD0}">
      <dgm:prSet/>
      <dgm:spPr/>
      <dgm:t>
        <a:bodyPr/>
        <a:lstStyle/>
        <a:p>
          <a:endParaRPr lang="en-MY"/>
        </a:p>
      </dgm:t>
    </dgm:pt>
    <dgm:pt modelId="{16E55C1D-89E0-4FA1-8240-8FAB6E0CC61B}" type="pres">
      <dgm:prSet presAssocID="{92D4D69C-A730-4F34-9BCC-0032EC87FCA3}" presName="compositeShape" presStyleCnt="0">
        <dgm:presLayoutVars>
          <dgm:chMax val="2"/>
          <dgm:dir/>
          <dgm:resizeHandles val="exact"/>
        </dgm:presLayoutVars>
      </dgm:prSet>
      <dgm:spPr/>
      <dgm:t>
        <a:bodyPr/>
        <a:lstStyle/>
        <a:p>
          <a:endParaRPr lang="en-MY"/>
        </a:p>
      </dgm:t>
    </dgm:pt>
    <dgm:pt modelId="{A7096BBA-ECB4-463B-9781-AE83F4782625}" type="pres">
      <dgm:prSet presAssocID="{92D4D69C-A730-4F34-9BCC-0032EC87FCA3}" presName="ribbon" presStyleLbl="node1" presStyleIdx="0" presStyleCnt="1"/>
      <dgm:spPr/>
    </dgm:pt>
    <dgm:pt modelId="{F321B944-2D34-461E-811D-F93BF2BF368C}" type="pres">
      <dgm:prSet presAssocID="{92D4D69C-A730-4F34-9BCC-0032EC87FCA3}" presName="leftArrowText" presStyleLbl="node1" presStyleIdx="0" presStyleCnt="1">
        <dgm:presLayoutVars>
          <dgm:chMax val="0"/>
          <dgm:bulletEnabled val="1"/>
        </dgm:presLayoutVars>
      </dgm:prSet>
      <dgm:spPr/>
      <dgm:t>
        <a:bodyPr/>
        <a:lstStyle/>
        <a:p>
          <a:endParaRPr lang="en-MY"/>
        </a:p>
      </dgm:t>
    </dgm:pt>
    <dgm:pt modelId="{381A357D-E803-40A5-BCAE-135AD4B0DE0D}" type="pres">
      <dgm:prSet presAssocID="{92D4D69C-A730-4F34-9BCC-0032EC87FCA3}" presName="rightArrowText" presStyleLbl="node1" presStyleIdx="0" presStyleCnt="1">
        <dgm:presLayoutVars>
          <dgm:chMax val="0"/>
          <dgm:bulletEnabled val="1"/>
        </dgm:presLayoutVars>
      </dgm:prSet>
      <dgm:spPr/>
      <dgm:t>
        <a:bodyPr/>
        <a:lstStyle/>
        <a:p>
          <a:endParaRPr lang="en-MY"/>
        </a:p>
      </dgm:t>
    </dgm:pt>
  </dgm:ptLst>
  <dgm:cxnLst>
    <dgm:cxn modelId="{D4E44B36-DAFF-4C34-BD9E-547A4DB5BFD0}" srcId="{92D4D69C-A730-4F34-9BCC-0032EC87FCA3}" destId="{BF9A8134-26FB-49C4-A47C-17B89A0D27A6}" srcOrd="1" destOrd="0" parTransId="{58A03E3D-8609-4538-B7AA-CF1ABFC0D8AB}" sibTransId="{3DA10398-0733-4573-90B7-60EA7A7352DB}"/>
    <dgm:cxn modelId="{FB3B1CC6-9DDA-400A-926C-0A3F912CA404}" type="presOf" srcId="{6FADCD89-6AD2-4C5B-84C1-B19FB6379999}" destId="{F321B944-2D34-461E-811D-F93BF2BF368C}" srcOrd="0" destOrd="0" presId="urn:microsoft.com/office/officeart/2005/8/layout/arrow6"/>
    <dgm:cxn modelId="{FB10D5A7-1401-43A8-B254-777DFEFAD9F0}" type="presOf" srcId="{92D4D69C-A730-4F34-9BCC-0032EC87FCA3}" destId="{16E55C1D-89E0-4FA1-8240-8FAB6E0CC61B}" srcOrd="0" destOrd="0" presId="urn:microsoft.com/office/officeart/2005/8/layout/arrow6"/>
    <dgm:cxn modelId="{35A50530-B4AB-450A-A5BB-2F26680BA704}" type="presOf" srcId="{BF9A8134-26FB-49C4-A47C-17B89A0D27A6}" destId="{381A357D-E803-40A5-BCAE-135AD4B0DE0D}" srcOrd="0" destOrd="0" presId="urn:microsoft.com/office/officeart/2005/8/layout/arrow6"/>
    <dgm:cxn modelId="{D3EBE732-E659-4254-8F84-D7AE0DA243B8}" srcId="{92D4D69C-A730-4F34-9BCC-0032EC87FCA3}" destId="{6FADCD89-6AD2-4C5B-84C1-B19FB6379999}" srcOrd="0" destOrd="0" parTransId="{D8B80FE1-F629-4955-AAD4-929AB4D448A8}" sibTransId="{08ECD315-FA93-4314-9EAA-BD3DBF8E99AE}"/>
    <dgm:cxn modelId="{22FB01DE-D54C-4067-9698-1564C00637E8}" type="presParOf" srcId="{16E55C1D-89E0-4FA1-8240-8FAB6E0CC61B}" destId="{A7096BBA-ECB4-463B-9781-AE83F4782625}" srcOrd="0" destOrd="0" presId="urn:microsoft.com/office/officeart/2005/8/layout/arrow6"/>
    <dgm:cxn modelId="{9196B09B-249F-48BA-BD61-9AB8CA3C9E37}" type="presParOf" srcId="{16E55C1D-89E0-4FA1-8240-8FAB6E0CC61B}" destId="{F321B944-2D34-461E-811D-F93BF2BF368C}" srcOrd="1" destOrd="0" presId="urn:microsoft.com/office/officeart/2005/8/layout/arrow6"/>
    <dgm:cxn modelId="{EB7DD735-7862-4250-8277-BD6E54363E44}" type="presParOf" srcId="{16E55C1D-89E0-4FA1-8240-8FAB6E0CC61B}" destId="{381A357D-E803-40A5-BCAE-135AD4B0DE0D}" srcOrd="2" destOrd="0" presId="urn:microsoft.com/office/officeart/2005/8/layout/arrow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D4D69C-A730-4F34-9BCC-0032EC87FCA3}" type="doc">
      <dgm:prSet loTypeId="urn:microsoft.com/office/officeart/2005/8/layout/arrow6" loCatId="process" qsTypeId="urn:microsoft.com/office/officeart/2005/8/quickstyle/simple3" qsCatId="simple" csTypeId="urn:microsoft.com/office/officeart/2005/8/colors/colorful4" csCatId="colorful" phldr="1"/>
      <dgm:spPr/>
      <dgm:t>
        <a:bodyPr/>
        <a:lstStyle/>
        <a:p>
          <a:endParaRPr lang="en-MY"/>
        </a:p>
      </dgm:t>
    </dgm:pt>
    <dgm:pt modelId="{6FADCD89-6AD2-4C5B-84C1-B19FB6379999}">
      <dgm:prSet phldrT="[Text]"/>
      <dgm:spPr/>
      <dgm:t>
        <a:bodyPr/>
        <a:lstStyle/>
        <a:p>
          <a:r>
            <a:rPr lang="en-MY" dirty="0"/>
            <a:t>Honours ‘ME’</a:t>
          </a:r>
        </a:p>
      </dgm:t>
    </dgm:pt>
    <dgm:pt modelId="{D8B80FE1-F629-4955-AAD4-929AB4D448A8}" type="parTrans" cxnId="{D3EBE732-E659-4254-8F84-D7AE0DA243B8}">
      <dgm:prSet/>
      <dgm:spPr/>
      <dgm:t>
        <a:bodyPr/>
        <a:lstStyle/>
        <a:p>
          <a:endParaRPr lang="en-MY"/>
        </a:p>
      </dgm:t>
    </dgm:pt>
    <dgm:pt modelId="{08ECD315-FA93-4314-9EAA-BD3DBF8E99AE}" type="sibTrans" cxnId="{D3EBE732-E659-4254-8F84-D7AE0DA243B8}">
      <dgm:prSet/>
      <dgm:spPr/>
      <dgm:t>
        <a:bodyPr/>
        <a:lstStyle/>
        <a:p>
          <a:endParaRPr lang="en-MY"/>
        </a:p>
      </dgm:t>
    </dgm:pt>
    <dgm:pt modelId="{BF9A8134-26FB-49C4-A47C-17B89A0D27A6}">
      <dgm:prSet phldrT="[Text]"/>
      <dgm:spPr/>
      <dgm:t>
        <a:bodyPr/>
        <a:lstStyle/>
        <a:p>
          <a:r>
            <a:rPr lang="en-MY" dirty="0"/>
            <a:t>Honours God</a:t>
          </a:r>
        </a:p>
      </dgm:t>
    </dgm:pt>
    <dgm:pt modelId="{58A03E3D-8609-4538-B7AA-CF1ABFC0D8AB}" type="parTrans" cxnId="{D4E44B36-DAFF-4C34-BD9E-547A4DB5BFD0}">
      <dgm:prSet/>
      <dgm:spPr/>
      <dgm:t>
        <a:bodyPr/>
        <a:lstStyle/>
        <a:p>
          <a:endParaRPr lang="en-MY"/>
        </a:p>
      </dgm:t>
    </dgm:pt>
    <dgm:pt modelId="{3DA10398-0733-4573-90B7-60EA7A7352DB}" type="sibTrans" cxnId="{D4E44B36-DAFF-4C34-BD9E-547A4DB5BFD0}">
      <dgm:prSet/>
      <dgm:spPr/>
      <dgm:t>
        <a:bodyPr/>
        <a:lstStyle/>
        <a:p>
          <a:endParaRPr lang="en-MY"/>
        </a:p>
      </dgm:t>
    </dgm:pt>
    <dgm:pt modelId="{16E55C1D-89E0-4FA1-8240-8FAB6E0CC61B}" type="pres">
      <dgm:prSet presAssocID="{92D4D69C-A730-4F34-9BCC-0032EC87FCA3}" presName="compositeShape" presStyleCnt="0">
        <dgm:presLayoutVars>
          <dgm:chMax val="2"/>
          <dgm:dir/>
          <dgm:resizeHandles val="exact"/>
        </dgm:presLayoutVars>
      </dgm:prSet>
      <dgm:spPr/>
      <dgm:t>
        <a:bodyPr/>
        <a:lstStyle/>
        <a:p>
          <a:endParaRPr lang="en-MY"/>
        </a:p>
      </dgm:t>
    </dgm:pt>
    <dgm:pt modelId="{A7096BBA-ECB4-463B-9781-AE83F4782625}" type="pres">
      <dgm:prSet presAssocID="{92D4D69C-A730-4F34-9BCC-0032EC87FCA3}" presName="ribbon" presStyleLbl="node1" presStyleIdx="0" presStyleCnt="1"/>
      <dgm:spPr/>
    </dgm:pt>
    <dgm:pt modelId="{F321B944-2D34-461E-811D-F93BF2BF368C}" type="pres">
      <dgm:prSet presAssocID="{92D4D69C-A730-4F34-9BCC-0032EC87FCA3}" presName="leftArrowText" presStyleLbl="node1" presStyleIdx="0" presStyleCnt="1">
        <dgm:presLayoutVars>
          <dgm:chMax val="0"/>
          <dgm:bulletEnabled val="1"/>
        </dgm:presLayoutVars>
      </dgm:prSet>
      <dgm:spPr/>
      <dgm:t>
        <a:bodyPr/>
        <a:lstStyle/>
        <a:p>
          <a:endParaRPr lang="en-MY"/>
        </a:p>
      </dgm:t>
    </dgm:pt>
    <dgm:pt modelId="{381A357D-E803-40A5-BCAE-135AD4B0DE0D}" type="pres">
      <dgm:prSet presAssocID="{92D4D69C-A730-4F34-9BCC-0032EC87FCA3}" presName="rightArrowText" presStyleLbl="node1" presStyleIdx="0" presStyleCnt="1">
        <dgm:presLayoutVars>
          <dgm:chMax val="0"/>
          <dgm:bulletEnabled val="1"/>
        </dgm:presLayoutVars>
      </dgm:prSet>
      <dgm:spPr/>
      <dgm:t>
        <a:bodyPr/>
        <a:lstStyle/>
        <a:p>
          <a:endParaRPr lang="en-MY"/>
        </a:p>
      </dgm:t>
    </dgm:pt>
  </dgm:ptLst>
  <dgm:cxnLst>
    <dgm:cxn modelId="{D4E44B36-DAFF-4C34-BD9E-547A4DB5BFD0}" srcId="{92D4D69C-A730-4F34-9BCC-0032EC87FCA3}" destId="{BF9A8134-26FB-49C4-A47C-17B89A0D27A6}" srcOrd="1" destOrd="0" parTransId="{58A03E3D-8609-4538-B7AA-CF1ABFC0D8AB}" sibTransId="{3DA10398-0733-4573-90B7-60EA7A7352DB}"/>
    <dgm:cxn modelId="{FB3B1CC6-9DDA-400A-926C-0A3F912CA404}" type="presOf" srcId="{6FADCD89-6AD2-4C5B-84C1-B19FB6379999}" destId="{F321B944-2D34-461E-811D-F93BF2BF368C}" srcOrd="0" destOrd="0" presId="urn:microsoft.com/office/officeart/2005/8/layout/arrow6"/>
    <dgm:cxn modelId="{FB10D5A7-1401-43A8-B254-777DFEFAD9F0}" type="presOf" srcId="{92D4D69C-A730-4F34-9BCC-0032EC87FCA3}" destId="{16E55C1D-89E0-4FA1-8240-8FAB6E0CC61B}" srcOrd="0" destOrd="0" presId="urn:microsoft.com/office/officeart/2005/8/layout/arrow6"/>
    <dgm:cxn modelId="{35A50530-B4AB-450A-A5BB-2F26680BA704}" type="presOf" srcId="{BF9A8134-26FB-49C4-A47C-17B89A0D27A6}" destId="{381A357D-E803-40A5-BCAE-135AD4B0DE0D}" srcOrd="0" destOrd="0" presId="urn:microsoft.com/office/officeart/2005/8/layout/arrow6"/>
    <dgm:cxn modelId="{D3EBE732-E659-4254-8F84-D7AE0DA243B8}" srcId="{92D4D69C-A730-4F34-9BCC-0032EC87FCA3}" destId="{6FADCD89-6AD2-4C5B-84C1-B19FB6379999}" srcOrd="0" destOrd="0" parTransId="{D8B80FE1-F629-4955-AAD4-929AB4D448A8}" sibTransId="{08ECD315-FA93-4314-9EAA-BD3DBF8E99AE}"/>
    <dgm:cxn modelId="{22FB01DE-D54C-4067-9698-1564C00637E8}" type="presParOf" srcId="{16E55C1D-89E0-4FA1-8240-8FAB6E0CC61B}" destId="{A7096BBA-ECB4-463B-9781-AE83F4782625}" srcOrd="0" destOrd="0" presId="urn:microsoft.com/office/officeart/2005/8/layout/arrow6"/>
    <dgm:cxn modelId="{9196B09B-249F-48BA-BD61-9AB8CA3C9E37}" type="presParOf" srcId="{16E55C1D-89E0-4FA1-8240-8FAB6E0CC61B}" destId="{F321B944-2D34-461E-811D-F93BF2BF368C}" srcOrd="1" destOrd="0" presId="urn:microsoft.com/office/officeart/2005/8/layout/arrow6"/>
    <dgm:cxn modelId="{EB7DD735-7862-4250-8277-BD6E54363E44}" type="presParOf" srcId="{16E55C1D-89E0-4FA1-8240-8FAB6E0CC61B}" destId="{381A357D-E803-40A5-BCAE-135AD4B0DE0D}" srcOrd="2" destOrd="0" presId="urn:microsoft.com/office/officeart/2005/8/layout/arrow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2D4D69C-A730-4F34-9BCC-0032EC87FCA3}" type="doc">
      <dgm:prSet loTypeId="urn:microsoft.com/office/officeart/2005/8/layout/arrow6" loCatId="process" qsTypeId="urn:microsoft.com/office/officeart/2005/8/quickstyle/simple3" qsCatId="simple" csTypeId="urn:microsoft.com/office/officeart/2005/8/colors/colorful4" csCatId="colorful" phldr="1"/>
      <dgm:spPr/>
      <dgm:t>
        <a:bodyPr/>
        <a:lstStyle/>
        <a:p>
          <a:endParaRPr lang="en-MY"/>
        </a:p>
      </dgm:t>
    </dgm:pt>
    <dgm:pt modelId="{6FADCD89-6AD2-4C5B-84C1-B19FB6379999}">
      <dgm:prSet phldrT="[Text]"/>
      <dgm:spPr/>
      <dgm:t>
        <a:bodyPr/>
        <a:lstStyle/>
        <a:p>
          <a:r>
            <a:rPr lang="en-MY" dirty="0"/>
            <a:t>Honours ‘ME’</a:t>
          </a:r>
        </a:p>
      </dgm:t>
    </dgm:pt>
    <dgm:pt modelId="{D8B80FE1-F629-4955-AAD4-929AB4D448A8}" type="parTrans" cxnId="{D3EBE732-E659-4254-8F84-D7AE0DA243B8}">
      <dgm:prSet/>
      <dgm:spPr/>
      <dgm:t>
        <a:bodyPr/>
        <a:lstStyle/>
        <a:p>
          <a:endParaRPr lang="en-MY"/>
        </a:p>
      </dgm:t>
    </dgm:pt>
    <dgm:pt modelId="{08ECD315-FA93-4314-9EAA-BD3DBF8E99AE}" type="sibTrans" cxnId="{D3EBE732-E659-4254-8F84-D7AE0DA243B8}">
      <dgm:prSet/>
      <dgm:spPr/>
      <dgm:t>
        <a:bodyPr/>
        <a:lstStyle/>
        <a:p>
          <a:endParaRPr lang="en-MY"/>
        </a:p>
      </dgm:t>
    </dgm:pt>
    <dgm:pt modelId="{BF9A8134-26FB-49C4-A47C-17B89A0D27A6}">
      <dgm:prSet phldrT="[Text]"/>
      <dgm:spPr/>
      <dgm:t>
        <a:bodyPr/>
        <a:lstStyle/>
        <a:p>
          <a:r>
            <a:rPr lang="en-MY" dirty="0"/>
            <a:t>Honours God</a:t>
          </a:r>
        </a:p>
      </dgm:t>
    </dgm:pt>
    <dgm:pt modelId="{58A03E3D-8609-4538-B7AA-CF1ABFC0D8AB}" type="parTrans" cxnId="{D4E44B36-DAFF-4C34-BD9E-547A4DB5BFD0}">
      <dgm:prSet/>
      <dgm:spPr/>
      <dgm:t>
        <a:bodyPr/>
        <a:lstStyle/>
        <a:p>
          <a:endParaRPr lang="en-MY"/>
        </a:p>
      </dgm:t>
    </dgm:pt>
    <dgm:pt modelId="{3DA10398-0733-4573-90B7-60EA7A7352DB}" type="sibTrans" cxnId="{D4E44B36-DAFF-4C34-BD9E-547A4DB5BFD0}">
      <dgm:prSet/>
      <dgm:spPr/>
      <dgm:t>
        <a:bodyPr/>
        <a:lstStyle/>
        <a:p>
          <a:endParaRPr lang="en-MY"/>
        </a:p>
      </dgm:t>
    </dgm:pt>
    <dgm:pt modelId="{16E55C1D-89E0-4FA1-8240-8FAB6E0CC61B}" type="pres">
      <dgm:prSet presAssocID="{92D4D69C-A730-4F34-9BCC-0032EC87FCA3}" presName="compositeShape" presStyleCnt="0">
        <dgm:presLayoutVars>
          <dgm:chMax val="2"/>
          <dgm:dir/>
          <dgm:resizeHandles val="exact"/>
        </dgm:presLayoutVars>
      </dgm:prSet>
      <dgm:spPr/>
      <dgm:t>
        <a:bodyPr/>
        <a:lstStyle/>
        <a:p>
          <a:endParaRPr lang="en-MY"/>
        </a:p>
      </dgm:t>
    </dgm:pt>
    <dgm:pt modelId="{A7096BBA-ECB4-463B-9781-AE83F4782625}" type="pres">
      <dgm:prSet presAssocID="{92D4D69C-A730-4F34-9BCC-0032EC87FCA3}" presName="ribbon" presStyleLbl="node1" presStyleIdx="0" presStyleCnt="1"/>
      <dgm:spPr/>
    </dgm:pt>
    <dgm:pt modelId="{F321B944-2D34-461E-811D-F93BF2BF368C}" type="pres">
      <dgm:prSet presAssocID="{92D4D69C-A730-4F34-9BCC-0032EC87FCA3}" presName="leftArrowText" presStyleLbl="node1" presStyleIdx="0" presStyleCnt="1">
        <dgm:presLayoutVars>
          <dgm:chMax val="0"/>
          <dgm:bulletEnabled val="1"/>
        </dgm:presLayoutVars>
      </dgm:prSet>
      <dgm:spPr/>
      <dgm:t>
        <a:bodyPr/>
        <a:lstStyle/>
        <a:p>
          <a:endParaRPr lang="en-MY"/>
        </a:p>
      </dgm:t>
    </dgm:pt>
    <dgm:pt modelId="{381A357D-E803-40A5-BCAE-135AD4B0DE0D}" type="pres">
      <dgm:prSet presAssocID="{92D4D69C-A730-4F34-9BCC-0032EC87FCA3}" presName="rightArrowText" presStyleLbl="node1" presStyleIdx="0" presStyleCnt="1">
        <dgm:presLayoutVars>
          <dgm:chMax val="0"/>
          <dgm:bulletEnabled val="1"/>
        </dgm:presLayoutVars>
      </dgm:prSet>
      <dgm:spPr/>
      <dgm:t>
        <a:bodyPr/>
        <a:lstStyle/>
        <a:p>
          <a:endParaRPr lang="en-MY"/>
        </a:p>
      </dgm:t>
    </dgm:pt>
  </dgm:ptLst>
  <dgm:cxnLst>
    <dgm:cxn modelId="{D4E44B36-DAFF-4C34-BD9E-547A4DB5BFD0}" srcId="{92D4D69C-A730-4F34-9BCC-0032EC87FCA3}" destId="{BF9A8134-26FB-49C4-A47C-17B89A0D27A6}" srcOrd="1" destOrd="0" parTransId="{58A03E3D-8609-4538-B7AA-CF1ABFC0D8AB}" sibTransId="{3DA10398-0733-4573-90B7-60EA7A7352DB}"/>
    <dgm:cxn modelId="{FB3B1CC6-9DDA-400A-926C-0A3F912CA404}" type="presOf" srcId="{6FADCD89-6AD2-4C5B-84C1-B19FB6379999}" destId="{F321B944-2D34-461E-811D-F93BF2BF368C}" srcOrd="0" destOrd="0" presId="urn:microsoft.com/office/officeart/2005/8/layout/arrow6"/>
    <dgm:cxn modelId="{FB10D5A7-1401-43A8-B254-777DFEFAD9F0}" type="presOf" srcId="{92D4D69C-A730-4F34-9BCC-0032EC87FCA3}" destId="{16E55C1D-89E0-4FA1-8240-8FAB6E0CC61B}" srcOrd="0" destOrd="0" presId="urn:microsoft.com/office/officeart/2005/8/layout/arrow6"/>
    <dgm:cxn modelId="{35A50530-B4AB-450A-A5BB-2F26680BA704}" type="presOf" srcId="{BF9A8134-26FB-49C4-A47C-17B89A0D27A6}" destId="{381A357D-E803-40A5-BCAE-135AD4B0DE0D}" srcOrd="0" destOrd="0" presId="urn:microsoft.com/office/officeart/2005/8/layout/arrow6"/>
    <dgm:cxn modelId="{D3EBE732-E659-4254-8F84-D7AE0DA243B8}" srcId="{92D4D69C-A730-4F34-9BCC-0032EC87FCA3}" destId="{6FADCD89-6AD2-4C5B-84C1-B19FB6379999}" srcOrd="0" destOrd="0" parTransId="{D8B80FE1-F629-4955-AAD4-929AB4D448A8}" sibTransId="{08ECD315-FA93-4314-9EAA-BD3DBF8E99AE}"/>
    <dgm:cxn modelId="{22FB01DE-D54C-4067-9698-1564C00637E8}" type="presParOf" srcId="{16E55C1D-89E0-4FA1-8240-8FAB6E0CC61B}" destId="{A7096BBA-ECB4-463B-9781-AE83F4782625}" srcOrd="0" destOrd="0" presId="urn:microsoft.com/office/officeart/2005/8/layout/arrow6"/>
    <dgm:cxn modelId="{9196B09B-249F-48BA-BD61-9AB8CA3C9E37}" type="presParOf" srcId="{16E55C1D-89E0-4FA1-8240-8FAB6E0CC61B}" destId="{F321B944-2D34-461E-811D-F93BF2BF368C}" srcOrd="1" destOrd="0" presId="urn:microsoft.com/office/officeart/2005/8/layout/arrow6"/>
    <dgm:cxn modelId="{EB7DD735-7862-4250-8277-BD6E54363E44}" type="presParOf" srcId="{16E55C1D-89E0-4FA1-8240-8FAB6E0CC61B}" destId="{381A357D-E803-40A5-BCAE-135AD4B0DE0D}" srcOrd="2" destOrd="0" presId="urn:microsoft.com/office/officeart/2005/8/layout/arrow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2D4D69C-A730-4F34-9BCC-0032EC87FCA3}" type="doc">
      <dgm:prSet loTypeId="urn:microsoft.com/office/officeart/2005/8/layout/arrow6" loCatId="process" qsTypeId="urn:microsoft.com/office/officeart/2005/8/quickstyle/simple3" qsCatId="simple" csTypeId="urn:microsoft.com/office/officeart/2005/8/colors/colorful4" csCatId="colorful" phldr="1"/>
      <dgm:spPr/>
      <dgm:t>
        <a:bodyPr/>
        <a:lstStyle/>
        <a:p>
          <a:endParaRPr lang="en-MY"/>
        </a:p>
      </dgm:t>
    </dgm:pt>
    <dgm:pt modelId="{6FADCD89-6AD2-4C5B-84C1-B19FB6379999}">
      <dgm:prSet phldrT="[Text]"/>
      <dgm:spPr/>
      <dgm:t>
        <a:bodyPr/>
        <a:lstStyle/>
        <a:p>
          <a:r>
            <a:rPr lang="en-MY" dirty="0"/>
            <a:t>Honours ‘ME’</a:t>
          </a:r>
        </a:p>
      </dgm:t>
    </dgm:pt>
    <dgm:pt modelId="{D8B80FE1-F629-4955-AAD4-929AB4D448A8}" type="parTrans" cxnId="{D3EBE732-E659-4254-8F84-D7AE0DA243B8}">
      <dgm:prSet/>
      <dgm:spPr/>
      <dgm:t>
        <a:bodyPr/>
        <a:lstStyle/>
        <a:p>
          <a:endParaRPr lang="en-MY"/>
        </a:p>
      </dgm:t>
    </dgm:pt>
    <dgm:pt modelId="{08ECD315-FA93-4314-9EAA-BD3DBF8E99AE}" type="sibTrans" cxnId="{D3EBE732-E659-4254-8F84-D7AE0DA243B8}">
      <dgm:prSet/>
      <dgm:spPr/>
      <dgm:t>
        <a:bodyPr/>
        <a:lstStyle/>
        <a:p>
          <a:endParaRPr lang="en-MY"/>
        </a:p>
      </dgm:t>
    </dgm:pt>
    <dgm:pt modelId="{BF9A8134-26FB-49C4-A47C-17B89A0D27A6}">
      <dgm:prSet phldrT="[Text]"/>
      <dgm:spPr/>
      <dgm:t>
        <a:bodyPr/>
        <a:lstStyle/>
        <a:p>
          <a:r>
            <a:rPr lang="en-MY" dirty="0"/>
            <a:t>Honours God</a:t>
          </a:r>
        </a:p>
      </dgm:t>
    </dgm:pt>
    <dgm:pt modelId="{58A03E3D-8609-4538-B7AA-CF1ABFC0D8AB}" type="parTrans" cxnId="{D4E44B36-DAFF-4C34-BD9E-547A4DB5BFD0}">
      <dgm:prSet/>
      <dgm:spPr/>
      <dgm:t>
        <a:bodyPr/>
        <a:lstStyle/>
        <a:p>
          <a:endParaRPr lang="en-MY"/>
        </a:p>
      </dgm:t>
    </dgm:pt>
    <dgm:pt modelId="{3DA10398-0733-4573-90B7-60EA7A7352DB}" type="sibTrans" cxnId="{D4E44B36-DAFF-4C34-BD9E-547A4DB5BFD0}">
      <dgm:prSet/>
      <dgm:spPr/>
      <dgm:t>
        <a:bodyPr/>
        <a:lstStyle/>
        <a:p>
          <a:endParaRPr lang="en-MY"/>
        </a:p>
      </dgm:t>
    </dgm:pt>
    <dgm:pt modelId="{16E55C1D-89E0-4FA1-8240-8FAB6E0CC61B}" type="pres">
      <dgm:prSet presAssocID="{92D4D69C-A730-4F34-9BCC-0032EC87FCA3}" presName="compositeShape" presStyleCnt="0">
        <dgm:presLayoutVars>
          <dgm:chMax val="2"/>
          <dgm:dir/>
          <dgm:resizeHandles val="exact"/>
        </dgm:presLayoutVars>
      </dgm:prSet>
      <dgm:spPr/>
      <dgm:t>
        <a:bodyPr/>
        <a:lstStyle/>
        <a:p>
          <a:endParaRPr lang="en-MY"/>
        </a:p>
      </dgm:t>
    </dgm:pt>
    <dgm:pt modelId="{A7096BBA-ECB4-463B-9781-AE83F4782625}" type="pres">
      <dgm:prSet presAssocID="{92D4D69C-A730-4F34-9BCC-0032EC87FCA3}" presName="ribbon" presStyleLbl="node1" presStyleIdx="0" presStyleCnt="1"/>
      <dgm:spPr/>
    </dgm:pt>
    <dgm:pt modelId="{F321B944-2D34-461E-811D-F93BF2BF368C}" type="pres">
      <dgm:prSet presAssocID="{92D4D69C-A730-4F34-9BCC-0032EC87FCA3}" presName="leftArrowText" presStyleLbl="node1" presStyleIdx="0" presStyleCnt="1">
        <dgm:presLayoutVars>
          <dgm:chMax val="0"/>
          <dgm:bulletEnabled val="1"/>
        </dgm:presLayoutVars>
      </dgm:prSet>
      <dgm:spPr/>
      <dgm:t>
        <a:bodyPr/>
        <a:lstStyle/>
        <a:p>
          <a:endParaRPr lang="en-MY"/>
        </a:p>
      </dgm:t>
    </dgm:pt>
    <dgm:pt modelId="{381A357D-E803-40A5-BCAE-135AD4B0DE0D}" type="pres">
      <dgm:prSet presAssocID="{92D4D69C-A730-4F34-9BCC-0032EC87FCA3}" presName="rightArrowText" presStyleLbl="node1" presStyleIdx="0" presStyleCnt="1">
        <dgm:presLayoutVars>
          <dgm:chMax val="0"/>
          <dgm:bulletEnabled val="1"/>
        </dgm:presLayoutVars>
      </dgm:prSet>
      <dgm:spPr/>
      <dgm:t>
        <a:bodyPr/>
        <a:lstStyle/>
        <a:p>
          <a:endParaRPr lang="en-MY"/>
        </a:p>
      </dgm:t>
    </dgm:pt>
  </dgm:ptLst>
  <dgm:cxnLst>
    <dgm:cxn modelId="{D4E44B36-DAFF-4C34-BD9E-547A4DB5BFD0}" srcId="{92D4D69C-A730-4F34-9BCC-0032EC87FCA3}" destId="{BF9A8134-26FB-49C4-A47C-17B89A0D27A6}" srcOrd="1" destOrd="0" parTransId="{58A03E3D-8609-4538-B7AA-CF1ABFC0D8AB}" sibTransId="{3DA10398-0733-4573-90B7-60EA7A7352DB}"/>
    <dgm:cxn modelId="{FB3B1CC6-9DDA-400A-926C-0A3F912CA404}" type="presOf" srcId="{6FADCD89-6AD2-4C5B-84C1-B19FB6379999}" destId="{F321B944-2D34-461E-811D-F93BF2BF368C}" srcOrd="0" destOrd="0" presId="urn:microsoft.com/office/officeart/2005/8/layout/arrow6"/>
    <dgm:cxn modelId="{FB10D5A7-1401-43A8-B254-777DFEFAD9F0}" type="presOf" srcId="{92D4D69C-A730-4F34-9BCC-0032EC87FCA3}" destId="{16E55C1D-89E0-4FA1-8240-8FAB6E0CC61B}" srcOrd="0" destOrd="0" presId="urn:microsoft.com/office/officeart/2005/8/layout/arrow6"/>
    <dgm:cxn modelId="{35A50530-B4AB-450A-A5BB-2F26680BA704}" type="presOf" srcId="{BF9A8134-26FB-49C4-A47C-17B89A0D27A6}" destId="{381A357D-E803-40A5-BCAE-135AD4B0DE0D}" srcOrd="0" destOrd="0" presId="urn:microsoft.com/office/officeart/2005/8/layout/arrow6"/>
    <dgm:cxn modelId="{D3EBE732-E659-4254-8F84-D7AE0DA243B8}" srcId="{92D4D69C-A730-4F34-9BCC-0032EC87FCA3}" destId="{6FADCD89-6AD2-4C5B-84C1-B19FB6379999}" srcOrd="0" destOrd="0" parTransId="{D8B80FE1-F629-4955-AAD4-929AB4D448A8}" sibTransId="{08ECD315-FA93-4314-9EAA-BD3DBF8E99AE}"/>
    <dgm:cxn modelId="{22FB01DE-D54C-4067-9698-1564C00637E8}" type="presParOf" srcId="{16E55C1D-89E0-4FA1-8240-8FAB6E0CC61B}" destId="{A7096BBA-ECB4-463B-9781-AE83F4782625}" srcOrd="0" destOrd="0" presId="urn:microsoft.com/office/officeart/2005/8/layout/arrow6"/>
    <dgm:cxn modelId="{9196B09B-249F-48BA-BD61-9AB8CA3C9E37}" type="presParOf" srcId="{16E55C1D-89E0-4FA1-8240-8FAB6E0CC61B}" destId="{F321B944-2D34-461E-811D-F93BF2BF368C}" srcOrd="1" destOrd="0" presId="urn:microsoft.com/office/officeart/2005/8/layout/arrow6"/>
    <dgm:cxn modelId="{EB7DD735-7862-4250-8277-BD6E54363E44}" type="presParOf" srcId="{16E55C1D-89E0-4FA1-8240-8FAB6E0CC61B}" destId="{381A357D-E803-40A5-BCAE-135AD4B0DE0D}" srcOrd="2" destOrd="0" presId="urn:microsoft.com/office/officeart/2005/8/layout/arrow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03715BE-7D51-419D-BA64-414284DA4235}" type="doc">
      <dgm:prSet loTypeId="urn:microsoft.com/office/officeart/2005/8/layout/hProcess6" loCatId="process" qsTypeId="urn:microsoft.com/office/officeart/2005/8/quickstyle/simple1" qsCatId="simple" csTypeId="urn:microsoft.com/office/officeart/2005/8/colors/colorful1" csCatId="colorful" phldr="1"/>
      <dgm:spPr/>
      <dgm:t>
        <a:bodyPr/>
        <a:lstStyle/>
        <a:p>
          <a:endParaRPr lang="en-MY"/>
        </a:p>
      </dgm:t>
    </dgm:pt>
    <dgm:pt modelId="{A8E9DFE1-6D1E-4B38-A871-235443214D6D}">
      <dgm:prSet phldrT="[Text]"/>
      <dgm:spPr/>
      <dgm:t>
        <a:bodyPr/>
        <a:lstStyle/>
        <a:p>
          <a:r>
            <a:rPr lang="en-MY" dirty="0"/>
            <a:t>Prayer</a:t>
          </a:r>
        </a:p>
      </dgm:t>
    </dgm:pt>
    <dgm:pt modelId="{F1E53C3B-7223-436E-9D9A-E7CB76F4B802}" type="parTrans" cxnId="{7A2CB449-931A-4F73-96CB-4AC64338914B}">
      <dgm:prSet/>
      <dgm:spPr/>
      <dgm:t>
        <a:bodyPr/>
        <a:lstStyle/>
        <a:p>
          <a:endParaRPr lang="en-MY"/>
        </a:p>
      </dgm:t>
    </dgm:pt>
    <dgm:pt modelId="{AE92D167-BB06-42BC-8182-81B7E59268D5}" type="sibTrans" cxnId="{7A2CB449-931A-4F73-96CB-4AC64338914B}">
      <dgm:prSet/>
      <dgm:spPr/>
      <dgm:t>
        <a:bodyPr/>
        <a:lstStyle/>
        <a:p>
          <a:endParaRPr lang="en-MY"/>
        </a:p>
      </dgm:t>
    </dgm:pt>
    <dgm:pt modelId="{174311BD-2D14-4B1F-992F-7F7B37A53B44}">
      <dgm:prSet phldrT="[Text]"/>
      <dgm:spPr/>
      <dgm:t>
        <a:bodyPr/>
        <a:lstStyle/>
        <a:p>
          <a:r>
            <a:rPr lang="en-MY" dirty="0"/>
            <a:t>Alert</a:t>
          </a:r>
        </a:p>
      </dgm:t>
    </dgm:pt>
    <dgm:pt modelId="{3A8BFB61-B77A-4CB3-BF31-77E7C3043305}" type="parTrans" cxnId="{DA5CD810-E906-4D35-93AC-A443E948F52E}">
      <dgm:prSet/>
      <dgm:spPr/>
      <dgm:t>
        <a:bodyPr/>
        <a:lstStyle/>
        <a:p>
          <a:endParaRPr lang="en-MY"/>
        </a:p>
      </dgm:t>
    </dgm:pt>
    <dgm:pt modelId="{B4395338-D57A-4190-8B82-EF2905F2D728}" type="sibTrans" cxnId="{DA5CD810-E906-4D35-93AC-A443E948F52E}">
      <dgm:prSet/>
      <dgm:spPr/>
      <dgm:t>
        <a:bodyPr/>
        <a:lstStyle/>
        <a:p>
          <a:endParaRPr lang="en-MY"/>
        </a:p>
      </dgm:t>
    </dgm:pt>
    <dgm:pt modelId="{02A59DD2-B6A8-4850-9B14-583623AC1D99}">
      <dgm:prSet phldrT="[Text]"/>
      <dgm:spPr/>
      <dgm:t>
        <a:bodyPr/>
        <a:lstStyle/>
        <a:p>
          <a:r>
            <a:rPr lang="en-MY" dirty="0"/>
            <a:t>Watchful</a:t>
          </a:r>
        </a:p>
      </dgm:t>
    </dgm:pt>
    <dgm:pt modelId="{A8A782AD-4DEF-4D77-BF18-E9F9DE6D0FCC}" type="parTrans" cxnId="{A80299D4-82D0-4F59-96D0-0319E615D735}">
      <dgm:prSet/>
      <dgm:spPr/>
      <dgm:t>
        <a:bodyPr/>
        <a:lstStyle/>
        <a:p>
          <a:endParaRPr lang="en-MY"/>
        </a:p>
      </dgm:t>
    </dgm:pt>
    <dgm:pt modelId="{A6EE1B63-A33D-40D1-99EB-1F5BE5C3121C}" type="sibTrans" cxnId="{A80299D4-82D0-4F59-96D0-0319E615D735}">
      <dgm:prSet/>
      <dgm:spPr/>
      <dgm:t>
        <a:bodyPr/>
        <a:lstStyle/>
        <a:p>
          <a:endParaRPr lang="en-MY"/>
        </a:p>
      </dgm:t>
    </dgm:pt>
    <dgm:pt modelId="{A7E47514-5979-4838-8EDD-348CD3E38421}">
      <dgm:prSet phldrT="[Text]"/>
      <dgm:spPr/>
      <dgm:t>
        <a:bodyPr/>
        <a:lstStyle/>
        <a:p>
          <a:r>
            <a:rPr lang="en-MY" dirty="0"/>
            <a:t>END</a:t>
          </a:r>
        </a:p>
      </dgm:t>
    </dgm:pt>
    <dgm:pt modelId="{64FD4655-204F-4A26-9B20-B0AC5A584F28}" type="parTrans" cxnId="{30E773FB-CDDA-46AD-8DB9-81135F63B866}">
      <dgm:prSet/>
      <dgm:spPr/>
      <dgm:t>
        <a:bodyPr/>
        <a:lstStyle/>
        <a:p>
          <a:endParaRPr lang="en-MY"/>
        </a:p>
      </dgm:t>
    </dgm:pt>
    <dgm:pt modelId="{30CC455B-EDF7-4AD5-872D-EF039F0AEA2E}" type="sibTrans" cxnId="{30E773FB-CDDA-46AD-8DB9-81135F63B866}">
      <dgm:prSet/>
      <dgm:spPr/>
      <dgm:t>
        <a:bodyPr/>
        <a:lstStyle/>
        <a:p>
          <a:endParaRPr lang="en-MY"/>
        </a:p>
      </dgm:t>
    </dgm:pt>
    <dgm:pt modelId="{A8D1BF43-1405-4DB9-9147-06B24F065FEB}" type="pres">
      <dgm:prSet presAssocID="{C03715BE-7D51-419D-BA64-414284DA4235}" presName="theList" presStyleCnt="0">
        <dgm:presLayoutVars>
          <dgm:dir/>
          <dgm:animLvl val="lvl"/>
          <dgm:resizeHandles val="exact"/>
        </dgm:presLayoutVars>
      </dgm:prSet>
      <dgm:spPr/>
      <dgm:t>
        <a:bodyPr/>
        <a:lstStyle/>
        <a:p>
          <a:endParaRPr lang="en-MY"/>
        </a:p>
      </dgm:t>
    </dgm:pt>
    <dgm:pt modelId="{DE35E86B-D695-4386-969C-B2530F82F630}" type="pres">
      <dgm:prSet presAssocID="{A8E9DFE1-6D1E-4B38-A871-235443214D6D}" presName="compNode" presStyleCnt="0"/>
      <dgm:spPr/>
    </dgm:pt>
    <dgm:pt modelId="{7EA6D423-83A0-45F1-B0F2-8F67920C932D}" type="pres">
      <dgm:prSet presAssocID="{A8E9DFE1-6D1E-4B38-A871-235443214D6D}" presName="noGeometry" presStyleCnt="0"/>
      <dgm:spPr/>
    </dgm:pt>
    <dgm:pt modelId="{25F7295B-7E6B-4096-8FE2-600BB23E8309}" type="pres">
      <dgm:prSet presAssocID="{A8E9DFE1-6D1E-4B38-A871-235443214D6D}" presName="childTextVisible" presStyleLbl="bgAccFollowNode1" presStyleIdx="0" presStyleCnt="2">
        <dgm:presLayoutVars>
          <dgm:bulletEnabled val="1"/>
        </dgm:presLayoutVars>
      </dgm:prSet>
      <dgm:spPr/>
      <dgm:t>
        <a:bodyPr/>
        <a:lstStyle/>
        <a:p>
          <a:endParaRPr lang="en-MY"/>
        </a:p>
      </dgm:t>
    </dgm:pt>
    <dgm:pt modelId="{23A08204-5FDF-4FB6-8526-BF5792801000}" type="pres">
      <dgm:prSet presAssocID="{A8E9DFE1-6D1E-4B38-A871-235443214D6D}" presName="childTextHidden" presStyleLbl="bgAccFollowNode1" presStyleIdx="0" presStyleCnt="2"/>
      <dgm:spPr/>
      <dgm:t>
        <a:bodyPr/>
        <a:lstStyle/>
        <a:p>
          <a:endParaRPr lang="en-MY"/>
        </a:p>
      </dgm:t>
    </dgm:pt>
    <dgm:pt modelId="{81B9B7F2-DA17-42B2-A42B-D5E45B6C34EF}" type="pres">
      <dgm:prSet presAssocID="{A8E9DFE1-6D1E-4B38-A871-235443214D6D}" presName="parentText" presStyleLbl="node1" presStyleIdx="0" presStyleCnt="2">
        <dgm:presLayoutVars>
          <dgm:chMax val="1"/>
          <dgm:bulletEnabled val="1"/>
        </dgm:presLayoutVars>
      </dgm:prSet>
      <dgm:spPr/>
      <dgm:t>
        <a:bodyPr/>
        <a:lstStyle/>
        <a:p>
          <a:endParaRPr lang="en-MY"/>
        </a:p>
      </dgm:t>
    </dgm:pt>
    <dgm:pt modelId="{917A2B16-FFAC-48DD-A913-3DFBAE3030B2}" type="pres">
      <dgm:prSet presAssocID="{A8E9DFE1-6D1E-4B38-A871-235443214D6D}" presName="aSpace" presStyleCnt="0"/>
      <dgm:spPr/>
    </dgm:pt>
    <dgm:pt modelId="{FB11C47C-1CE8-4823-A183-CFF0AA6DA32D}" type="pres">
      <dgm:prSet presAssocID="{A7E47514-5979-4838-8EDD-348CD3E38421}" presName="compNode" presStyleCnt="0"/>
      <dgm:spPr/>
    </dgm:pt>
    <dgm:pt modelId="{9896F5CD-251D-464E-BAED-9F04AD015FC0}" type="pres">
      <dgm:prSet presAssocID="{A7E47514-5979-4838-8EDD-348CD3E38421}" presName="noGeometry" presStyleCnt="0"/>
      <dgm:spPr/>
    </dgm:pt>
    <dgm:pt modelId="{F556FE6D-ED7C-4639-85E6-D33523C090B0}" type="pres">
      <dgm:prSet presAssocID="{A7E47514-5979-4838-8EDD-348CD3E38421}" presName="childTextVisible" presStyleLbl="bgAccFollowNode1" presStyleIdx="1" presStyleCnt="2">
        <dgm:presLayoutVars>
          <dgm:bulletEnabled val="1"/>
        </dgm:presLayoutVars>
      </dgm:prSet>
      <dgm:spPr/>
    </dgm:pt>
    <dgm:pt modelId="{E578ECF1-5F77-46A6-9420-31007E5ECF53}" type="pres">
      <dgm:prSet presAssocID="{A7E47514-5979-4838-8EDD-348CD3E38421}" presName="childTextHidden" presStyleLbl="bgAccFollowNode1" presStyleIdx="1" presStyleCnt="2"/>
      <dgm:spPr/>
    </dgm:pt>
    <dgm:pt modelId="{6985D16C-6C9C-48B6-B7D4-BC479265FC44}" type="pres">
      <dgm:prSet presAssocID="{A7E47514-5979-4838-8EDD-348CD3E38421}" presName="parentText" presStyleLbl="node1" presStyleIdx="1" presStyleCnt="2">
        <dgm:presLayoutVars>
          <dgm:chMax val="1"/>
          <dgm:bulletEnabled val="1"/>
        </dgm:presLayoutVars>
      </dgm:prSet>
      <dgm:spPr/>
      <dgm:t>
        <a:bodyPr/>
        <a:lstStyle/>
        <a:p>
          <a:endParaRPr lang="en-MY"/>
        </a:p>
      </dgm:t>
    </dgm:pt>
  </dgm:ptLst>
  <dgm:cxnLst>
    <dgm:cxn modelId="{5F9221F3-6D71-4729-93B0-CA15D14EB466}" type="presOf" srcId="{02A59DD2-B6A8-4850-9B14-583623AC1D99}" destId="{25F7295B-7E6B-4096-8FE2-600BB23E8309}" srcOrd="0" destOrd="1" presId="urn:microsoft.com/office/officeart/2005/8/layout/hProcess6"/>
    <dgm:cxn modelId="{EC1E8335-B366-412C-A0E3-FBB50BD85F60}" type="presOf" srcId="{A7E47514-5979-4838-8EDD-348CD3E38421}" destId="{6985D16C-6C9C-48B6-B7D4-BC479265FC44}" srcOrd="0" destOrd="0" presId="urn:microsoft.com/office/officeart/2005/8/layout/hProcess6"/>
    <dgm:cxn modelId="{30E773FB-CDDA-46AD-8DB9-81135F63B866}" srcId="{C03715BE-7D51-419D-BA64-414284DA4235}" destId="{A7E47514-5979-4838-8EDD-348CD3E38421}" srcOrd="1" destOrd="0" parTransId="{64FD4655-204F-4A26-9B20-B0AC5A584F28}" sibTransId="{30CC455B-EDF7-4AD5-872D-EF039F0AEA2E}"/>
    <dgm:cxn modelId="{BD13B329-8E84-48CC-93C4-E57757368798}" type="presOf" srcId="{174311BD-2D14-4B1F-992F-7F7B37A53B44}" destId="{25F7295B-7E6B-4096-8FE2-600BB23E8309}" srcOrd="0" destOrd="0" presId="urn:microsoft.com/office/officeart/2005/8/layout/hProcess6"/>
    <dgm:cxn modelId="{36007EB2-F968-4287-972C-4C8E176E5F35}" type="presOf" srcId="{A8E9DFE1-6D1E-4B38-A871-235443214D6D}" destId="{81B9B7F2-DA17-42B2-A42B-D5E45B6C34EF}" srcOrd="0" destOrd="0" presId="urn:microsoft.com/office/officeart/2005/8/layout/hProcess6"/>
    <dgm:cxn modelId="{DA5CD810-E906-4D35-93AC-A443E948F52E}" srcId="{A8E9DFE1-6D1E-4B38-A871-235443214D6D}" destId="{174311BD-2D14-4B1F-992F-7F7B37A53B44}" srcOrd="0" destOrd="0" parTransId="{3A8BFB61-B77A-4CB3-BF31-77E7C3043305}" sibTransId="{B4395338-D57A-4190-8B82-EF2905F2D728}"/>
    <dgm:cxn modelId="{C51538F6-EE51-44C9-8C26-AFE7EE9091B0}" type="presOf" srcId="{02A59DD2-B6A8-4850-9B14-583623AC1D99}" destId="{23A08204-5FDF-4FB6-8526-BF5792801000}" srcOrd="1" destOrd="1" presId="urn:microsoft.com/office/officeart/2005/8/layout/hProcess6"/>
    <dgm:cxn modelId="{7A2CB449-931A-4F73-96CB-4AC64338914B}" srcId="{C03715BE-7D51-419D-BA64-414284DA4235}" destId="{A8E9DFE1-6D1E-4B38-A871-235443214D6D}" srcOrd="0" destOrd="0" parTransId="{F1E53C3B-7223-436E-9D9A-E7CB76F4B802}" sibTransId="{AE92D167-BB06-42BC-8182-81B7E59268D5}"/>
    <dgm:cxn modelId="{A80299D4-82D0-4F59-96D0-0319E615D735}" srcId="{A8E9DFE1-6D1E-4B38-A871-235443214D6D}" destId="{02A59DD2-B6A8-4850-9B14-583623AC1D99}" srcOrd="1" destOrd="0" parTransId="{A8A782AD-4DEF-4D77-BF18-E9F9DE6D0FCC}" sibTransId="{A6EE1B63-A33D-40D1-99EB-1F5BE5C3121C}"/>
    <dgm:cxn modelId="{87D03C90-925B-47C3-AEDC-8873FB026780}" type="presOf" srcId="{174311BD-2D14-4B1F-992F-7F7B37A53B44}" destId="{23A08204-5FDF-4FB6-8526-BF5792801000}" srcOrd="1" destOrd="0" presId="urn:microsoft.com/office/officeart/2005/8/layout/hProcess6"/>
    <dgm:cxn modelId="{3D18E317-C14E-46F7-91B4-BF60A44FE6A0}" type="presOf" srcId="{C03715BE-7D51-419D-BA64-414284DA4235}" destId="{A8D1BF43-1405-4DB9-9147-06B24F065FEB}" srcOrd="0" destOrd="0" presId="urn:microsoft.com/office/officeart/2005/8/layout/hProcess6"/>
    <dgm:cxn modelId="{009F34C6-12F0-41A1-AB66-DE4B825970DE}" type="presParOf" srcId="{A8D1BF43-1405-4DB9-9147-06B24F065FEB}" destId="{DE35E86B-D695-4386-969C-B2530F82F630}" srcOrd="0" destOrd="0" presId="urn:microsoft.com/office/officeart/2005/8/layout/hProcess6"/>
    <dgm:cxn modelId="{D355F49D-BDE3-403C-97C2-EA29A82CAF4F}" type="presParOf" srcId="{DE35E86B-D695-4386-969C-B2530F82F630}" destId="{7EA6D423-83A0-45F1-B0F2-8F67920C932D}" srcOrd="0" destOrd="0" presId="urn:microsoft.com/office/officeart/2005/8/layout/hProcess6"/>
    <dgm:cxn modelId="{418E3D3C-BB3F-4184-A30A-B5170BC35B5C}" type="presParOf" srcId="{DE35E86B-D695-4386-969C-B2530F82F630}" destId="{25F7295B-7E6B-4096-8FE2-600BB23E8309}" srcOrd="1" destOrd="0" presId="urn:microsoft.com/office/officeart/2005/8/layout/hProcess6"/>
    <dgm:cxn modelId="{EBC70606-2C4F-4293-86E1-293AFC774248}" type="presParOf" srcId="{DE35E86B-D695-4386-969C-B2530F82F630}" destId="{23A08204-5FDF-4FB6-8526-BF5792801000}" srcOrd="2" destOrd="0" presId="urn:microsoft.com/office/officeart/2005/8/layout/hProcess6"/>
    <dgm:cxn modelId="{07C5C653-A8D9-4489-A912-9431282198DA}" type="presParOf" srcId="{DE35E86B-D695-4386-969C-B2530F82F630}" destId="{81B9B7F2-DA17-42B2-A42B-D5E45B6C34EF}" srcOrd="3" destOrd="0" presId="urn:microsoft.com/office/officeart/2005/8/layout/hProcess6"/>
    <dgm:cxn modelId="{F914406D-6CC7-4EA6-93AF-467D9FD2E930}" type="presParOf" srcId="{A8D1BF43-1405-4DB9-9147-06B24F065FEB}" destId="{917A2B16-FFAC-48DD-A913-3DFBAE3030B2}" srcOrd="1" destOrd="0" presId="urn:microsoft.com/office/officeart/2005/8/layout/hProcess6"/>
    <dgm:cxn modelId="{0803E7DE-E16C-44D6-A1B9-A7B57B7EB15F}" type="presParOf" srcId="{A8D1BF43-1405-4DB9-9147-06B24F065FEB}" destId="{FB11C47C-1CE8-4823-A183-CFF0AA6DA32D}" srcOrd="2" destOrd="0" presId="urn:microsoft.com/office/officeart/2005/8/layout/hProcess6"/>
    <dgm:cxn modelId="{DF46B8AC-0874-485A-9641-D483962B3BBA}" type="presParOf" srcId="{FB11C47C-1CE8-4823-A183-CFF0AA6DA32D}" destId="{9896F5CD-251D-464E-BAED-9F04AD015FC0}" srcOrd="0" destOrd="0" presId="urn:microsoft.com/office/officeart/2005/8/layout/hProcess6"/>
    <dgm:cxn modelId="{2AD9B5EC-8BE7-468C-AA53-EBB1726AFDDB}" type="presParOf" srcId="{FB11C47C-1CE8-4823-A183-CFF0AA6DA32D}" destId="{F556FE6D-ED7C-4639-85E6-D33523C090B0}" srcOrd="1" destOrd="0" presId="urn:microsoft.com/office/officeart/2005/8/layout/hProcess6"/>
    <dgm:cxn modelId="{460DB628-F1D6-4084-A9F4-D3099ED430AB}" type="presParOf" srcId="{FB11C47C-1CE8-4823-A183-CFF0AA6DA32D}" destId="{E578ECF1-5F77-46A6-9420-31007E5ECF53}" srcOrd="2" destOrd="0" presId="urn:microsoft.com/office/officeart/2005/8/layout/hProcess6"/>
    <dgm:cxn modelId="{FE388C4D-F6B3-4D2A-B375-0DF183230F32}" type="presParOf" srcId="{FB11C47C-1CE8-4823-A183-CFF0AA6DA32D}" destId="{6985D16C-6C9C-48B6-B7D4-BC479265FC44}" srcOrd="3" destOrd="0" presId="urn:microsoft.com/office/officeart/2005/8/layout/h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03715BE-7D51-419D-BA64-414284DA4235}" type="doc">
      <dgm:prSet loTypeId="urn:microsoft.com/office/officeart/2005/8/layout/hProcess6" loCatId="process" qsTypeId="urn:microsoft.com/office/officeart/2005/8/quickstyle/simple1" qsCatId="simple" csTypeId="urn:microsoft.com/office/officeart/2005/8/colors/colorful1" csCatId="colorful" phldr="1"/>
      <dgm:spPr/>
      <dgm:t>
        <a:bodyPr/>
        <a:lstStyle/>
        <a:p>
          <a:endParaRPr lang="en-MY"/>
        </a:p>
      </dgm:t>
    </dgm:pt>
    <dgm:pt modelId="{A8E9DFE1-6D1E-4B38-A871-235443214D6D}">
      <dgm:prSet phldrT="[Text]"/>
      <dgm:spPr/>
      <dgm:t>
        <a:bodyPr/>
        <a:lstStyle/>
        <a:p>
          <a:r>
            <a:rPr lang="en-MY" dirty="0"/>
            <a:t>Prayer</a:t>
          </a:r>
        </a:p>
      </dgm:t>
    </dgm:pt>
    <dgm:pt modelId="{F1E53C3B-7223-436E-9D9A-E7CB76F4B802}" type="parTrans" cxnId="{7A2CB449-931A-4F73-96CB-4AC64338914B}">
      <dgm:prSet/>
      <dgm:spPr/>
      <dgm:t>
        <a:bodyPr/>
        <a:lstStyle/>
        <a:p>
          <a:endParaRPr lang="en-MY"/>
        </a:p>
      </dgm:t>
    </dgm:pt>
    <dgm:pt modelId="{AE92D167-BB06-42BC-8182-81B7E59268D5}" type="sibTrans" cxnId="{7A2CB449-931A-4F73-96CB-4AC64338914B}">
      <dgm:prSet/>
      <dgm:spPr/>
      <dgm:t>
        <a:bodyPr/>
        <a:lstStyle/>
        <a:p>
          <a:endParaRPr lang="en-MY"/>
        </a:p>
      </dgm:t>
    </dgm:pt>
    <dgm:pt modelId="{174311BD-2D14-4B1F-992F-7F7B37A53B44}">
      <dgm:prSet phldrT="[Text]"/>
      <dgm:spPr/>
      <dgm:t>
        <a:bodyPr/>
        <a:lstStyle/>
        <a:p>
          <a:r>
            <a:rPr lang="en-MY" dirty="0"/>
            <a:t>Alert</a:t>
          </a:r>
        </a:p>
      </dgm:t>
    </dgm:pt>
    <dgm:pt modelId="{3A8BFB61-B77A-4CB3-BF31-77E7C3043305}" type="parTrans" cxnId="{DA5CD810-E906-4D35-93AC-A443E948F52E}">
      <dgm:prSet/>
      <dgm:spPr/>
      <dgm:t>
        <a:bodyPr/>
        <a:lstStyle/>
        <a:p>
          <a:endParaRPr lang="en-MY"/>
        </a:p>
      </dgm:t>
    </dgm:pt>
    <dgm:pt modelId="{B4395338-D57A-4190-8B82-EF2905F2D728}" type="sibTrans" cxnId="{DA5CD810-E906-4D35-93AC-A443E948F52E}">
      <dgm:prSet/>
      <dgm:spPr/>
      <dgm:t>
        <a:bodyPr/>
        <a:lstStyle/>
        <a:p>
          <a:endParaRPr lang="en-MY"/>
        </a:p>
      </dgm:t>
    </dgm:pt>
    <dgm:pt modelId="{02A59DD2-B6A8-4850-9B14-583623AC1D99}">
      <dgm:prSet phldrT="[Text]"/>
      <dgm:spPr/>
      <dgm:t>
        <a:bodyPr/>
        <a:lstStyle/>
        <a:p>
          <a:r>
            <a:rPr lang="en-MY" dirty="0"/>
            <a:t>Watchful</a:t>
          </a:r>
        </a:p>
      </dgm:t>
    </dgm:pt>
    <dgm:pt modelId="{A8A782AD-4DEF-4D77-BF18-E9F9DE6D0FCC}" type="parTrans" cxnId="{A80299D4-82D0-4F59-96D0-0319E615D735}">
      <dgm:prSet/>
      <dgm:spPr/>
      <dgm:t>
        <a:bodyPr/>
        <a:lstStyle/>
        <a:p>
          <a:endParaRPr lang="en-MY"/>
        </a:p>
      </dgm:t>
    </dgm:pt>
    <dgm:pt modelId="{A6EE1B63-A33D-40D1-99EB-1F5BE5C3121C}" type="sibTrans" cxnId="{A80299D4-82D0-4F59-96D0-0319E615D735}">
      <dgm:prSet/>
      <dgm:spPr/>
      <dgm:t>
        <a:bodyPr/>
        <a:lstStyle/>
        <a:p>
          <a:endParaRPr lang="en-MY"/>
        </a:p>
      </dgm:t>
    </dgm:pt>
    <dgm:pt modelId="{1CE6D874-3220-4AC8-8A43-DE9D8D9E4536}">
      <dgm:prSet phldrT="[Text]"/>
      <dgm:spPr/>
      <dgm:t>
        <a:bodyPr/>
        <a:lstStyle/>
        <a:p>
          <a:r>
            <a:rPr lang="en-MY" dirty="0"/>
            <a:t>Love</a:t>
          </a:r>
        </a:p>
      </dgm:t>
    </dgm:pt>
    <dgm:pt modelId="{C0F4C51B-6B6C-4526-8937-88E076CF5ACA}" type="parTrans" cxnId="{62C2E731-277D-48CC-A7C2-489DC185EAAB}">
      <dgm:prSet/>
      <dgm:spPr/>
      <dgm:t>
        <a:bodyPr/>
        <a:lstStyle/>
        <a:p>
          <a:endParaRPr lang="en-MY"/>
        </a:p>
      </dgm:t>
    </dgm:pt>
    <dgm:pt modelId="{C7CCD3CC-DF3B-495C-A31B-FBC2C60AA1B5}" type="sibTrans" cxnId="{62C2E731-277D-48CC-A7C2-489DC185EAAB}">
      <dgm:prSet/>
      <dgm:spPr/>
      <dgm:t>
        <a:bodyPr/>
        <a:lstStyle/>
        <a:p>
          <a:endParaRPr lang="en-MY"/>
        </a:p>
      </dgm:t>
    </dgm:pt>
    <dgm:pt modelId="{A7E47514-5979-4838-8EDD-348CD3E38421}">
      <dgm:prSet phldrT="[Text]"/>
      <dgm:spPr/>
      <dgm:t>
        <a:bodyPr/>
        <a:lstStyle/>
        <a:p>
          <a:r>
            <a:rPr lang="en-MY" dirty="0"/>
            <a:t>END</a:t>
          </a:r>
        </a:p>
      </dgm:t>
    </dgm:pt>
    <dgm:pt modelId="{64FD4655-204F-4A26-9B20-B0AC5A584F28}" type="parTrans" cxnId="{30E773FB-CDDA-46AD-8DB9-81135F63B866}">
      <dgm:prSet/>
      <dgm:spPr/>
      <dgm:t>
        <a:bodyPr/>
        <a:lstStyle/>
        <a:p>
          <a:endParaRPr lang="en-MY"/>
        </a:p>
      </dgm:t>
    </dgm:pt>
    <dgm:pt modelId="{30CC455B-EDF7-4AD5-872D-EF039F0AEA2E}" type="sibTrans" cxnId="{30E773FB-CDDA-46AD-8DB9-81135F63B866}">
      <dgm:prSet/>
      <dgm:spPr/>
      <dgm:t>
        <a:bodyPr/>
        <a:lstStyle/>
        <a:p>
          <a:endParaRPr lang="en-MY"/>
        </a:p>
      </dgm:t>
    </dgm:pt>
    <dgm:pt modelId="{A8D1BF43-1405-4DB9-9147-06B24F065FEB}" type="pres">
      <dgm:prSet presAssocID="{C03715BE-7D51-419D-BA64-414284DA4235}" presName="theList" presStyleCnt="0">
        <dgm:presLayoutVars>
          <dgm:dir/>
          <dgm:animLvl val="lvl"/>
          <dgm:resizeHandles val="exact"/>
        </dgm:presLayoutVars>
      </dgm:prSet>
      <dgm:spPr/>
      <dgm:t>
        <a:bodyPr/>
        <a:lstStyle/>
        <a:p>
          <a:endParaRPr lang="en-MY"/>
        </a:p>
      </dgm:t>
    </dgm:pt>
    <dgm:pt modelId="{DE35E86B-D695-4386-969C-B2530F82F630}" type="pres">
      <dgm:prSet presAssocID="{A8E9DFE1-6D1E-4B38-A871-235443214D6D}" presName="compNode" presStyleCnt="0"/>
      <dgm:spPr/>
    </dgm:pt>
    <dgm:pt modelId="{7EA6D423-83A0-45F1-B0F2-8F67920C932D}" type="pres">
      <dgm:prSet presAssocID="{A8E9DFE1-6D1E-4B38-A871-235443214D6D}" presName="noGeometry" presStyleCnt="0"/>
      <dgm:spPr/>
    </dgm:pt>
    <dgm:pt modelId="{25F7295B-7E6B-4096-8FE2-600BB23E8309}" type="pres">
      <dgm:prSet presAssocID="{A8E9DFE1-6D1E-4B38-A871-235443214D6D}" presName="childTextVisible" presStyleLbl="bgAccFollowNode1" presStyleIdx="0" presStyleCnt="3">
        <dgm:presLayoutVars>
          <dgm:bulletEnabled val="1"/>
        </dgm:presLayoutVars>
      </dgm:prSet>
      <dgm:spPr/>
      <dgm:t>
        <a:bodyPr/>
        <a:lstStyle/>
        <a:p>
          <a:endParaRPr lang="en-MY"/>
        </a:p>
      </dgm:t>
    </dgm:pt>
    <dgm:pt modelId="{23A08204-5FDF-4FB6-8526-BF5792801000}" type="pres">
      <dgm:prSet presAssocID="{A8E9DFE1-6D1E-4B38-A871-235443214D6D}" presName="childTextHidden" presStyleLbl="bgAccFollowNode1" presStyleIdx="0" presStyleCnt="3"/>
      <dgm:spPr/>
      <dgm:t>
        <a:bodyPr/>
        <a:lstStyle/>
        <a:p>
          <a:endParaRPr lang="en-MY"/>
        </a:p>
      </dgm:t>
    </dgm:pt>
    <dgm:pt modelId="{81B9B7F2-DA17-42B2-A42B-D5E45B6C34EF}" type="pres">
      <dgm:prSet presAssocID="{A8E9DFE1-6D1E-4B38-A871-235443214D6D}" presName="parentText" presStyleLbl="node1" presStyleIdx="0" presStyleCnt="3">
        <dgm:presLayoutVars>
          <dgm:chMax val="1"/>
          <dgm:bulletEnabled val="1"/>
        </dgm:presLayoutVars>
      </dgm:prSet>
      <dgm:spPr/>
      <dgm:t>
        <a:bodyPr/>
        <a:lstStyle/>
        <a:p>
          <a:endParaRPr lang="en-MY"/>
        </a:p>
      </dgm:t>
    </dgm:pt>
    <dgm:pt modelId="{917A2B16-FFAC-48DD-A913-3DFBAE3030B2}" type="pres">
      <dgm:prSet presAssocID="{A8E9DFE1-6D1E-4B38-A871-235443214D6D}" presName="aSpace" presStyleCnt="0"/>
      <dgm:spPr/>
    </dgm:pt>
    <dgm:pt modelId="{CFA3486E-0EE3-4E69-AEB3-08F7D05D437B}" type="pres">
      <dgm:prSet presAssocID="{1CE6D874-3220-4AC8-8A43-DE9D8D9E4536}" presName="compNode" presStyleCnt="0"/>
      <dgm:spPr/>
    </dgm:pt>
    <dgm:pt modelId="{B4F75EBA-E5A1-4356-AE3C-7A54C1543117}" type="pres">
      <dgm:prSet presAssocID="{1CE6D874-3220-4AC8-8A43-DE9D8D9E4536}" presName="noGeometry" presStyleCnt="0"/>
      <dgm:spPr/>
    </dgm:pt>
    <dgm:pt modelId="{B411B5D5-BF43-4581-BE15-86F38557B6C0}" type="pres">
      <dgm:prSet presAssocID="{1CE6D874-3220-4AC8-8A43-DE9D8D9E4536}" presName="childTextVisible" presStyleLbl="bgAccFollowNode1" presStyleIdx="1" presStyleCnt="3">
        <dgm:presLayoutVars>
          <dgm:bulletEnabled val="1"/>
        </dgm:presLayoutVars>
      </dgm:prSet>
      <dgm:spPr/>
    </dgm:pt>
    <dgm:pt modelId="{7A26C9E8-384B-4A63-AA01-5E01D2B3194E}" type="pres">
      <dgm:prSet presAssocID="{1CE6D874-3220-4AC8-8A43-DE9D8D9E4536}" presName="childTextHidden" presStyleLbl="bgAccFollowNode1" presStyleIdx="1" presStyleCnt="3"/>
      <dgm:spPr/>
    </dgm:pt>
    <dgm:pt modelId="{A7651C3D-069D-403D-AC47-3ACB270F6A02}" type="pres">
      <dgm:prSet presAssocID="{1CE6D874-3220-4AC8-8A43-DE9D8D9E4536}" presName="parentText" presStyleLbl="node1" presStyleIdx="1" presStyleCnt="3">
        <dgm:presLayoutVars>
          <dgm:chMax val="1"/>
          <dgm:bulletEnabled val="1"/>
        </dgm:presLayoutVars>
      </dgm:prSet>
      <dgm:spPr/>
      <dgm:t>
        <a:bodyPr/>
        <a:lstStyle/>
        <a:p>
          <a:endParaRPr lang="en-MY"/>
        </a:p>
      </dgm:t>
    </dgm:pt>
    <dgm:pt modelId="{35A4D050-E641-423E-8A23-EC1CD57ED538}" type="pres">
      <dgm:prSet presAssocID="{1CE6D874-3220-4AC8-8A43-DE9D8D9E4536}" presName="aSpace" presStyleCnt="0"/>
      <dgm:spPr/>
    </dgm:pt>
    <dgm:pt modelId="{FB11C47C-1CE8-4823-A183-CFF0AA6DA32D}" type="pres">
      <dgm:prSet presAssocID="{A7E47514-5979-4838-8EDD-348CD3E38421}" presName="compNode" presStyleCnt="0"/>
      <dgm:spPr/>
    </dgm:pt>
    <dgm:pt modelId="{9896F5CD-251D-464E-BAED-9F04AD015FC0}" type="pres">
      <dgm:prSet presAssocID="{A7E47514-5979-4838-8EDD-348CD3E38421}" presName="noGeometry" presStyleCnt="0"/>
      <dgm:spPr/>
    </dgm:pt>
    <dgm:pt modelId="{F556FE6D-ED7C-4639-85E6-D33523C090B0}" type="pres">
      <dgm:prSet presAssocID="{A7E47514-5979-4838-8EDD-348CD3E38421}" presName="childTextVisible" presStyleLbl="bgAccFollowNode1" presStyleIdx="2" presStyleCnt="3">
        <dgm:presLayoutVars>
          <dgm:bulletEnabled val="1"/>
        </dgm:presLayoutVars>
      </dgm:prSet>
      <dgm:spPr/>
    </dgm:pt>
    <dgm:pt modelId="{E578ECF1-5F77-46A6-9420-31007E5ECF53}" type="pres">
      <dgm:prSet presAssocID="{A7E47514-5979-4838-8EDD-348CD3E38421}" presName="childTextHidden" presStyleLbl="bgAccFollowNode1" presStyleIdx="2" presStyleCnt="3"/>
      <dgm:spPr/>
    </dgm:pt>
    <dgm:pt modelId="{6985D16C-6C9C-48B6-B7D4-BC479265FC44}" type="pres">
      <dgm:prSet presAssocID="{A7E47514-5979-4838-8EDD-348CD3E38421}" presName="parentText" presStyleLbl="node1" presStyleIdx="2" presStyleCnt="3">
        <dgm:presLayoutVars>
          <dgm:chMax val="1"/>
          <dgm:bulletEnabled val="1"/>
        </dgm:presLayoutVars>
      </dgm:prSet>
      <dgm:spPr/>
      <dgm:t>
        <a:bodyPr/>
        <a:lstStyle/>
        <a:p>
          <a:endParaRPr lang="en-MY"/>
        </a:p>
      </dgm:t>
    </dgm:pt>
  </dgm:ptLst>
  <dgm:cxnLst>
    <dgm:cxn modelId="{5F9221F3-6D71-4729-93B0-CA15D14EB466}" type="presOf" srcId="{02A59DD2-B6A8-4850-9B14-583623AC1D99}" destId="{25F7295B-7E6B-4096-8FE2-600BB23E8309}" srcOrd="0" destOrd="1" presId="urn:microsoft.com/office/officeart/2005/8/layout/hProcess6"/>
    <dgm:cxn modelId="{EC1E8335-B366-412C-A0E3-FBB50BD85F60}" type="presOf" srcId="{A7E47514-5979-4838-8EDD-348CD3E38421}" destId="{6985D16C-6C9C-48B6-B7D4-BC479265FC44}" srcOrd="0" destOrd="0" presId="urn:microsoft.com/office/officeart/2005/8/layout/hProcess6"/>
    <dgm:cxn modelId="{30E773FB-CDDA-46AD-8DB9-81135F63B866}" srcId="{C03715BE-7D51-419D-BA64-414284DA4235}" destId="{A7E47514-5979-4838-8EDD-348CD3E38421}" srcOrd="2" destOrd="0" parTransId="{64FD4655-204F-4A26-9B20-B0AC5A584F28}" sibTransId="{30CC455B-EDF7-4AD5-872D-EF039F0AEA2E}"/>
    <dgm:cxn modelId="{005ED96C-5C3E-4EF0-9DF3-C3BB744F6944}" type="presOf" srcId="{1CE6D874-3220-4AC8-8A43-DE9D8D9E4536}" destId="{A7651C3D-069D-403D-AC47-3ACB270F6A02}" srcOrd="0" destOrd="0" presId="urn:microsoft.com/office/officeart/2005/8/layout/hProcess6"/>
    <dgm:cxn modelId="{62C2E731-277D-48CC-A7C2-489DC185EAAB}" srcId="{C03715BE-7D51-419D-BA64-414284DA4235}" destId="{1CE6D874-3220-4AC8-8A43-DE9D8D9E4536}" srcOrd="1" destOrd="0" parTransId="{C0F4C51B-6B6C-4526-8937-88E076CF5ACA}" sibTransId="{C7CCD3CC-DF3B-495C-A31B-FBC2C60AA1B5}"/>
    <dgm:cxn modelId="{BD13B329-8E84-48CC-93C4-E57757368798}" type="presOf" srcId="{174311BD-2D14-4B1F-992F-7F7B37A53B44}" destId="{25F7295B-7E6B-4096-8FE2-600BB23E8309}" srcOrd="0" destOrd="0" presId="urn:microsoft.com/office/officeart/2005/8/layout/hProcess6"/>
    <dgm:cxn modelId="{36007EB2-F968-4287-972C-4C8E176E5F35}" type="presOf" srcId="{A8E9DFE1-6D1E-4B38-A871-235443214D6D}" destId="{81B9B7F2-DA17-42B2-A42B-D5E45B6C34EF}" srcOrd="0" destOrd="0" presId="urn:microsoft.com/office/officeart/2005/8/layout/hProcess6"/>
    <dgm:cxn modelId="{DA5CD810-E906-4D35-93AC-A443E948F52E}" srcId="{A8E9DFE1-6D1E-4B38-A871-235443214D6D}" destId="{174311BD-2D14-4B1F-992F-7F7B37A53B44}" srcOrd="0" destOrd="0" parTransId="{3A8BFB61-B77A-4CB3-BF31-77E7C3043305}" sibTransId="{B4395338-D57A-4190-8B82-EF2905F2D728}"/>
    <dgm:cxn modelId="{C51538F6-EE51-44C9-8C26-AFE7EE9091B0}" type="presOf" srcId="{02A59DD2-B6A8-4850-9B14-583623AC1D99}" destId="{23A08204-5FDF-4FB6-8526-BF5792801000}" srcOrd="1" destOrd="1" presId="urn:microsoft.com/office/officeart/2005/8/layout/hProcess6"/>
    <dgm:cxn modelId="{7A2CB449-931A-4F73-96CB-4AC64338914B}" srcId="{C03715BE-7D51-419D-BA64-414284DA4235}" destId="{A8E9DFE1-6D1E-4B38-A871-235443214D6D}" srcOrd="0" destOrd="0" parTransId="{F1E53C3B-7223-436E-9D9A-E7CB76F4B802}" sibTransId="{AE92D167-BB06-42BC-8182-81B7E59268D5}"/>
    <dgm:cxn modelId="{A80299D4-82D0-4F59-96D0-0319E615D735}" srcId="{A8E9DFE1-6D1E-4B38-A871-235443214D6D}" destId="{02A59DD2-B6A8-4850-9B14-583623AC1D99}" srcOrd="1" destOrd="0" parTransId="{A8A782AD-4DEF-4D77-BF18-E9F9DE6D0FCC}" sibTransId="{A6EE1B63-A33D-40D1-99EB-1F5BE5C3121C}"/>
    <dgm:cxn modelId="{87D03C90-925B-47C3-AEDC-8873FB026780}" type="presOf" srcId="{174311BD-2D14-4B1F-992F-7F7B37A53B44}" destId="{23A08204-5FDF-4FB6-8526-BF5792801000}" srcOrd="1" destOrd="0" presId="urn:microsoft.com/office/officeart/2005/8/layout/hProcess6"/>
    <dgm:cxn modelId="{3D18E317-C14E-46F7-91B4-BF60A44FE6A0}" type="presOf" srcId="{C03715BE-7D51-419D-BA64-414284DA4235}" destId="{A8D1BF43-1405-4DB9-9147-06B24F065FEB}" srcOrd="0" destOrd="0" presId="urn:microsoft.com/office/officeart/2005/8/layout/hProcess6"/>
    <dgm:cxn modelId="{009F34C6-12F0-41A1-AB66-DE4B825970DE}" type="presParOf" srcId="{A8D1BF43-1405-4DB9-9147-06B24F065FEB}" destId="{DE35E86B-D695-4386-969C-B2530F82F630}" srcOrd="0" destOrd="0" presId="urn:microsoft.com/office/officeart/2005/8/layout/hProcess6"/>
    <dgm:cxn modelId="{D355F49D-BDE3-403C-97C2-EA29A82CAF4F}" type="presParOf" srcId="{DE35E86B-D695-4386-969C-B2530F82F630}" destId="{7EA6D423-83A0-45F1-B0F2-8F67920C932D}" srcOrd="0" destOrd="0" presId="urn:microsoft.com/office/officeart/2005/8/layout/hProcess6"/>
    <dgm:cxn modelId="{418E3D3C-BB3F-4184-A30A-B5170BC35B5C}" type="presParOf" srcId="{DE35E86B-D695-4386-969C-B2530F82F630}" destId="{25F7295B-7E6B-4096-8FE2-600BB23E8309}" srcOrd="1" destOrd="0" presId="urn:microsoft.com/office/officeart/2005/8/layout/hProcess6"/>
    <dgm:cxn modelId="{EBC70606-2C4F-4293-86E1-293AFC774248}" type="presParOf" srcId="{DE35E86B-D695-4386-969C-B2530F82F630}" destId="{23A08204-5FDF-4FB6-8526-BF5792801000}" srcOrd="2" destOrd="0" presId="urn:microsoft.com/office/officeart/2005/8/layout/hProcess6"/>
    <dgm:cxn modelId="{07C5C653-A8D9-4489-A912-9431282198DA}" type="presParOf" srcId="{DE35E86B-D695-4386-969C-B2530F82F630}" destId="{81B9B7F2-DA17-42B2-A42B-D5E45B6C34EF}" srcOrd="3" destOrd="0" presId="urn:microsoft.com/office/officeart/2005/8/layout/hProcess6"/>
    <dgm:cxn modelId="{F914406D-6CC7-4EA6-93AF-467D9FD2E930}" type="presParOf" srcId="{A8D1BF43-1405-4DB9-9147-06B24F065FEB}" destId="{917A2B16-FFAC-48DD-A913-3DFBAE3030B2}" srcOrd="1" destOrd="0" presId="urn:microsoft.com/office/officeart/2005/8/layout/hProcess6"/>
    <dgm:cxn modelId="{B11CE771-01C3-492D-8847-840F0687C99A}" type="presParOf" srcId="{A8D1BF43-1405-4DB9-9147-06B24F065FEB}" destId="{CFA3486E-0EE3-4E69-AEB3-08F7D05D437B}" srcOrd="2" destOrd="0" presId="urn:microsoft.com/office/officeart/2005/8/layout/hProcess6"/>
    <dgm:cxn modelId="{B8686A69-8021-4421-920C-0A0C2E6130B4}" type="presParOf" srcId="{CFA3486E-0EE3-4E69-AEB3-08F7D05D437B}" destId="{B4F75EBA-E5A1-4356-AE3C-7A54C1543117}" srcOrd="0" destOrd="0" presId="urn:microsoft.com/office/officeart/2005/8/layout/hProcess6"/>
    <dgm:cxn modelId="{599103F7-164B-4817-B1C2-D83FB73581DC}" type="presParOf" srcId="{CFA3486E-0EE3-4E69-AEB3-08F7D05D437B}" destId="{B411B5D5-BF43-4581-BE15-86F38557B6C0}" srcOrd="1" destOrd="0" presId="urn:microsoft.com/office/officeart/2005/8/layout/hProcess6"/>
    <dgm:cxn modelId="{464E197C-D228-406C-A622-F1FC6BA31044}" type="presParOf" srcId="{CFA3486E-0EE3-4E69-AEB3-08F7D05D437B}" destId="{7A26C9E8-384B-4A63-AA01-5E01D2B3194E}" srcOrd="2" destOrd="0" presId="urn:microsoft.com/office/officeart/2005/8/layout/hProcess6"/>
    <dgm:cxn modelId="{98D1EA53-0C5A-4AFD-BFDA-7B25B83975EB}" type="presParOf" srcId="{CFA3486E-0EE3-4E69-AEB3-08F7D05D437B}" destId="{A7651C3D-069D-403D-AC47-3ACB270F6A02}" srcOrd="3" destOrd="0" presId="urn:microsoft.com/office/officeart/2005/8/layout/hProcess6"/>
    <dgm:cxn modelId="{BC38A355-C1C7-4F8A-AC86-36F4162F5C74}" type="presParOf" srcId="{A8D1BF43-1405-4DB9-9147-06B24F065FEB}" destId="{35A4D050-E641-423E-8A23-EC1CD57ED538}" srcOrd="3" destOrd="0" presId="urn:microsoft.com/office/officeart/2005/8/layout/hProcess6"/>
    <dgm:cxn modelId="{0803E7DE-E16C-44D6-A1B9-A7B57B7EB15F}" type="presParOf" srcId="{A8D1BF43-1405-4DB9-9147-06B24F065FEB}" destId="{FB11C47C-1CE8-4823-A183-CFF0AA6DA32D}" srcOrd="4" destOrd="0" presId="urn:microsoft.com/office/officeart/2005/8/layout/hProcess6"/>
    <dgm:cxn modelId="{DF46B8AC-0874-485A-9641-D483962B3BBA}" type="presParOf" srcId="{FB11C47C-1CE8-4823-A183-CFF0AA6DA32D}" destId="{9896F5CD-251D-464E-BAED-9F04AD015FC0}" srcOrd="0" destOrd="0" presId="urn:microsoft.com/office/officeart/2005/8/layout/hProcess6"/>
    <dgm:cxn modelId="{2AD9B5EC-8BE7-468C-AA53-EBB1726AFDDB}" type="presParOf" srcId="{FB11C47C-1CE8-4823-A183-CFF0AA6DA32D}" destId="{F556FE6D-ED7C-4639-85E6-D33523C090B0}" srcOrd="1" destOrd="0" presId="urn:microsoft.com/office/officeart/2005/8/layout/hProcess6"/>
    <dgm:cxn modelId="{460DB628-F1D6-4084-A9F4-D3099ED430AB}" type="presParOf" srcId="{FB11C47C-1CE8-4823-A183-CFF0AA6DA32D}" destId="{E578ECF1-5F77-46A6-9420-31007E5ECF53}" srcOrd="2" destOrd="0" presId="urn:microsoft.com/office/officeart/2005/8/layout/hProcess6"/>
    <dgm:cxn modelId="{FE388C4D-F6B3-4D2A-B375-0DF183230F32}" type="presParOf" srcId="{FB11C47C-1CE8-4823-A183-CFF0AA6DA32D}" destId="{6985D16C-6C9C-48B6-B7D4-BC479265FC44}" srcOrd="3" destOrd="0" presId="urn:microsoft.com/office/officeart/2005/8/layout/h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03715BE-7D51-419D-BA64-414284DA4235}" type="doc">
      <dgm:prSet loTypeId="urn:microsoft.com/office/officeart/2005/8/layout/hProcess6" loCatId="process" qsTypeId="urn:microsoft.com/office/officeart/2005/8/quickstyle/simple1" qsCatId="simple" csTypeId="urn:microsoft.com/office/officeart/2005/8/colors/colorful1" csCatId="colorful" phldr="1"/>
      <dgm:spPr/>
      <dgm:t>
        <a:bodyPr/>
        <a:lstStyle/>
        <a:p>
          <a:endParaRPr lang="en-MY"/>
        </a:p>
      </dgm:t>
    </dgm:pt>
    <dgm:pt modelId="{A8E9DFE1-6D1E-4B38-A871-235443214D6D}">
      <dgm:prSet phldrT="[Text]"/>
      <dgm:spPr/>
      <dgm:t>
        <a:bodyPr/>
        <a:lstStyle/>
        <a:p>
          <a:r>
            <a:rPr lang="en-MY" dirty="0"/>
            <a:t>Prayer</a:t>
          </a:r>
        </a:p>
      </dgm:t>
    </dgm:pt>
    <dgm:pt modelId="{F1E53C3B-7223-436E-9D9A-E7CB76F4B802}" type="parTrans" cxnId="{7A2CB449-931A-4F73-96CB-4AC64338914B}">
      <dgm:prSet/>
      <dgm:spPr/>
      <dgm:t>
        <a:bodyPr/>
        <a:lstStyle/>
        <a:p>
          <a:endParaRPr lang="en-MY"/>
        </a:p>
      </dgm:t>
    </dgm:pt>
    <dgm:pt modelId="{AE92D167-BB06-42BC-8182-81B7E59268D5}" type="sibTrans" cxnId="{7A2CB449-931A-4F73-96CB-4AC64338914B}">
      <dgm:prSet/>
      <dgm:spPr/>
      <dgm:t>
        <a:bodyPr/>
        <a:lstStyle/>
        <a:p>
          <a:endParaRPr lang="en-MY"/>
        </a:p>
      </dgm:t>
    </dgm:pt>
    <dgm:pt modelId="{174311BD-2D14-4B1F-992F-7F7B37A53B44}">
      <dgm:prSet phldrT="[Text]"/>
      <dgm:spPr/>
      <dgm:t>
        <a:bodyPr/>
        <a:lstStyle/>
        <a:p>
          <a:r>
            <a:rPr lang="en-MY" dirty="0"/>
            <a:t>Alert</a:t>
          </a:r>
        </a:p>
      </dgm:t>
    </dgm:pt>
    <dgm:pt modelId="{3A8BFB61-B77A-4CB3-BF31-77E7C3043305}" type="parTrans" cxnId="{DA5CD810-E906-4D35-93AC-A443E948F52E}">
      <dgm:prSet/>
      <dgm:spPr/>
      <dgm:t>
        <a:bodyPr/>
        <a:lstStyle/>
        <a:p>
          <a:endParaRPr lang="en-MY"/>
        </a:p>
      </dgm:t>
    </dgm:pt>
    <dgm:pt modelId="{B4395338-D57A-4190-8B82-EF2905F2D728}" type="sibTrans" cxnId="{DA5CD810-E906-4D35-93AC-A443E948F52E}">
      <dgm:prSet/>
      <dgm:spPr/>
      <dgm:t>
        <a:bodyPr/>
        <a:lstStyle/>
        <a:p>
          <a:endParaRPr lang="en-MY"/>
        </a:p>
      </dgm:t>
    </dgm:pt>
    <dgm:pt modelId="{02A59DD2-B6A8-4850-9B14-583623AC1D99}">
      <dgm:prSet phldrT="[Text]"/>
      <dgm:spPr/>
      <dgm:t>
        <a:bodyPr/>
        <a:lstStyle/>
        <a:p>
          <a:r>
            <a:rPr lang="en-MY" dirty="0"/>
            <a:t>Watchful</a:t>
          </a:r>
        </a:p>
      </dgm:t>
    </dgm:pt>
    <dgm:pt modelId="{A8A782AD-4DEF-4D77-BF18-E9F9DE6D0FCC}" type="parTrans" cxnId="{A80299D4-82D0-4F59-96D0-0319E615D735}">
      <dgm:prSet/>
      <dgm:spPr/>
      <dgm:t>
        <a:bodyPr/>
        <a:lstStyle/>
        <a:p>
          <a:endParaRPr lang="en-MY"/>
        </a:p>
      </dgm:t>
    </dgm:pt>
    <dgm:pt modelId="{A6EE1B63-A33D-40D1-99EB-1F5BE5C3121C}" type="sibTrans" cxnId="{A80299D4-82D0-4F59-96D0-0319E615D735}">
      <dgm:prSet/>
      <dgm:spPr/>
      <dgm:t>
        <a:bodyPr/>
        <a:lstStyle/>
        <a:p>
          <a:endParaRPr lang="en-MY"/>
        </a:p>
      </dgm:t>
    </dgm:pt>
    <dgm:pt modelId="{1CE6D874-3220-4AC8-8A43-DE9D8D9E4536}">
      <dgm:prSet phldrT="[Text]"/>
      <dgm:spPr/>
      <dgm:t>
        <a:bodyPr/>
        <a:lstStyle/>
        <a:p>
          <a:r>
            <a:rPr lang="en-MY" dirty="0"/>
            <a:t>Love</a:t>
          </a:r>
        </a:p>
      </dgm:t>
    </dgm:pt>
    <dgm:pt modelId="{C0F4C51B-6B6C-4526-8937-88E076CF5ACA}" type="parTrans" cxnId="{62C2E731-277D-48CC-A7C2-489DC185EAAB}">
      <dgm:prSet/>
      <dgm:spPr/>
      <dgm:t>
        <a:bodyPr/>
        <a:lstStyle/>
        <a:p>
          <a:endParaRPr lang="en-MY"/>
        </a:p>
      </dgm:t>
    </dgm:pt>
    <dgm:pt modelId="{C7CCD3CC-DF3B-495C-A31B-FBC2C60AA1B5}" type="sibTrans" cxnId="{62C2E731-277D-48CC-A7C2-489DC185EAAB}">
      <dgm:prSet/>
      <dgm:spPr/>
      <dgm:t>
        <a:bodyPr/>
        <a:lstStyle/>
        <a:p>
          <a:endParaRPr lang="en-MY"/>
        </a:p>
      </dgm:t>
    </dgm:pt>
    <dgm:pt modelId="{C651382E-3919-4C81-B128-0ACB61995F62}">
      <dgm:prSet phldrT="[Text]"/>
      <dgm:spPr/>
      <dgm:t>
        <a:bodyPr/>
        <a:lstStyle/>
        <a:p>
          <a:r>
            <a:rPr lang="en-MY" dirty="0"/>
            <a:t>Hospitality</a:t>
          </a:r>
        </a:p>
      </dgm:t>
    </dgm:pt>
    <dgm:pt modelId="{EC8AB772-04B7-459C-93EA-2E796B227216}" type="parTrans" cxnId="{D2E7184E-9D66-45AB-8680-49AF5CED0F0C}">
      <dgm:prSet/>
      <dgm:spPr/>
      <dgm:t>
        <a:bodyPr/>
        <a:lstStyle/>
        <a:p>
          <a:endParaRPr lang="en-MY"/>
        </a:p>
      </dgm:t>
    </dgm:pt>
    <dgm:pt modelId="{AFD14F5B-3D96-4DBF-9228-719D90483B63}" type="sibTrans" cxnId="{D2E7184E-9D66-45AB-8680-49AF5CED0F0C}">
      <dgm:prSet/>
      <dgm:spPr/>
      <dgm:t>
        <a:bodyPr/>
        <a:lstStyle/>
        <a:p>
          <a:endParaRPr lang="en-MY"/>
        </a:p>
      </dgm:t>
    </dgm:pt>
    <dgm:pt modelId="{17695AF0-0597-4679-AF8D-9E0EA2F99152}">
      <dgm:prSet phldrT="[Text]"/>
      <dgm:spPr/>
      <dgm:t>
        <a:bodyPr/>
        <a:lstStyle/>
        <a:p>
          <a:r>
            <a:rPr lang="en-MY" dirty="0"/>
            <a:t>Gifts</a:t>
          </a:r>
        </a:p>
      </dgm:t>
    </dgm:pt>
    <dgm:pt modelId="{207E5CEA-6941-40AB-8044-E12EDA443CAD}" type="parTrans" cxnId="{53BF3601-FE84-4BF5-9321-769E4DF151B1}">
      <dgm:prSet/>
      <dgm:spPr/>
      <dgm:t>
        <a:bodyPr/>
        <a:lstStyle/>
        <a:p>
          <a:endParaRPr lang="en-MY"/>
        </a:p>
      </dgm:t>
    </dgm:pt>
    <dgm:pt modelId="{A52C80DF-A539-413E-ABE9-669BE6F88F94}" type="sibTrans" cxnId="{53BF3601-FE84-4BF5-9321-769E4DF151B1}">
      <dgm:prSet/>
      <dgm:spPr/>
      <dgm:t>
        <a:bodyPr/>
        <a:lstStyle/>
        <a:p>
          <a:endParaRPr lang="en-MY"/>
        </a:p>
      </dgm:t>
    </dgm:pt>
    <dgm:pt modelId="{A7E47514-5979-4838-8EDD-348CD3E38421}">
      <dgm:prSet phldrT="[Text]"/>
      <dgm:spPr/>
      <dgm:t>
        <a:bodyPr/>
        <a:lstStyle/>
        <a:p>
          <a:r>
            <a:rPr lang="en-MY" dirty="0"/>
            <a:t>END</a:t>
          </a:r>
        </a:p>
      </dgm:t>
    </dgm:pt>
    <dgm:pt modelId="{64FD4655-204F-4A26-9B20-B0AC5A584F28}" type="parTrans" cxnId="{30E773FB-CDDA-46AD-8DB9-81135F63B866}">
      <dgm:prSet/>
      <dgm:spPr/>
      <dgm:t>
        <a:bodyPr/>
        <a:lstStyle/>
        <a:p>
          <a:endParaRPr lang="en-MY"/>
        </a:p>
      </dgm:t>
    </dgm:pt>
    <dgm:pt modelId="{30CC455B-EDF7-4AD5-872D-EF039F0AEA2E}" type="sibTrans" cxnId="{30E773FB-CDDA-46AD-8DB9-81135F63B866}">
      <dgm:prSet/>
      <dgm:spPr/>
      <dgm:t>
        <a:bodyPr/>
        <a:lstStyle/>
        <a:p>
          <a:endParaRPr lang="en-MY"/>
        </a:p>
      </dgm:t>
    </dgm:pt>
    <dgm:pt modelId="{A8D1BF43-1405-4DB9-9147-06B24F065FEB}" type="pres">
      <dgm:prSet presAssocID="{C03715BE-7D51-419D-BA64-414284DA4235}" presName="theList" presStyleCnt="0">
        <dgm:presLayoutVars>
          <dgm:dir/>
          <dgm:animLvl val="lvl"/>
          <dgm:resizeHandles val="exact"/>
        </dgm:presLayoutVars>
      </dgm:prSet>
      <dgm:spPr/>
      <dgm:t>
        <a:bodyPr/>
        <a:lstStyle/>
        <a:p>
          <a:endParaRPr lang="en-MY"/>
        </a:p>
      </dgm:t>
    </dgm:pt>
    <dgm:pt modelId="{DE35E86B-D695-4386-969C-B2530F82F630}" type="pres">
      <dgm:prSet presAssocID="{A8E9DFE1-6D1E-4B38-A871-235443214D6D}" presName="compNode" presStyleCnt="0"/>
      <dgm:spPr/>
    </dgm:pt>
    <dgm:pt modelId="{7EA6D423-83A0-45F1-B0F2-8F67920C932D}" type="pres">
      <dgm:prSet presAssocID="{A8E9DFE1-6D1E-4B38-A871-235443214D6D}" presName="noGeometry" presStyleCnt="0"/>
      <dgm:spPr/>
    </dgm:pt>
    <dgm:pt modelId="{25F7295B-7E6B-4096-8FE2-600BB23E8309}" type="pres">
      <dgm:prSet presAssocID="{A8E9DFE1-6D1E-4B38-A871-235443214D6D}" presName="childTextVisible" presStyleLbl="bgAccFollowNode1" presStyleIdx="0" presStyleCnt="3">
        <dgm:presLayoutVars>
          <dgm:bulletEnabled val="1"/>
        </dgm:presLayoutVars>
      </dgm:prSet>
      <dgm:spPr/>
      <dgm:t>
        <a:bodyPr/>
        <a:lstStyle/>
        <a:p>
          <a:endParaRPr lang="en-MY"/>
        </a:p>
      </dgm:t>
    </dgm:pt>
    <dgm:pt modelId="{23A08204-5FDF-4FB6-8526-BF5792801000}" type="pres">
      <dgm:prSet presAssocID="{A8E9DFE1-6D1E-4B38-A871-235443214D6D}" presName="childTextHidden" presStyleLbl="bgAccFollowNode1" presStyleIdx="0" presStyleCnt="3"/>
      <dgm:spPr/>
      <dgm:t>
        <a:bodyPr/>
        <a:lstStyle/>
        <a:p>
          <a:endParaRPr lang="en-MY"/>
        </a:p>
      </dgm:t>
    </dgm:pt>
    <dgm:pt modelId="{81B9B7F2-DA17-42B2-A42B-D5E45B6C34EF}" type="pres">
      <dgm:prSet presAssocID="{A8E9DFE1-6D1E-4B38-A871-235443214D6D}" presName="parentText" presStyleLbl="node1" presStyleIdx="0" presStyleCnt="3">
        <dgm:presLayoutVars>
          <dgm:chMax val="1"/>
          <dgm:bulletEnabled val="1"/>
        </dgm:presLayoutVars>
      </dgm:prSet>
      <dgm:spPr/>
      <dgm:t>
        <a:bodyPr/>
        <a:lstStyle/>
        <a:p>
          <a:endParaRPr lang="en-MY"/>
        </a:p>
      </dgm:t>
    </dgm:pt>
    <dgm:pt modelId="{917A2B16-FFAC-48DD-A913-3DFBAE3030B2}" type="pres">
      <dgm:prSet presAssocID="{A8E9DFE1-6D1E-4B38-A871-235443214D6D}" presName="aSpace" presStyleCnt="0"/>
      <dgm:spPr/>
    </dgm:pt>
    <dgm:pt modelId="{CFA3486E-0EE3-4E69-AEB3-08F7D05D437B}" type="pres">
      <dgm:prSet presAssocID="{1CE6D874-3220-4AC8-8A43-DE9D8D9E4536}" presName="compNode" presStyleCnt="0"/>
      <dgm:spPr/>
    </dgm:pt>
    <dgm:pt modelId="{B4F75EBA-E5A1-4356-AE3C-7A54C1543117}" type="pres">
      <dgm:prSet presAssocID="{1CE6D874-3220-4AC8-8A43-DE9D8D9E4536}" presName="noGeometry" presStyleCnt="0"/>
      <dgm:spPr/>
    </dgm:pt>
    <dgm:pt modelId="{B411B5D5-BF43-4581-BE15-86F38557B6C0}" type="pres">
      <dgm:prSet presAssocID="{1CE6D874-3220-4AC8-8A43-DE9D8D9E4536}" presName="childTextVisible" presStyleLbl="bgAccFollowNode1" presStyleIdx="1" presStyleCnt="3">
        <dgm:presLayoutVars>
          <dgm:bulletEnabled val="1"/>
        </dgm:presLayoutVars>
      </dgm:prSet>
      <dgm:spPr/>
      <dgm:t>
        <a:bodyPr/>
        <a:lstStyle/>
        <a:p>
          <a:endParaRPr lang="en-MY"/>
        </a:p>
      </dgm:t>
    </dgm:pt>
    <dgm:pt modelId="{7A26C9E8-384B-4A63-AA01-5E01D2B3194E}" type="pres">
      <dgm:prSet presAssocID="{1CE6D874-3220-4AC8-8A43-DE9D8D9E4536}" presName="childTextHidden" presStyleLbl="bgAccFollowNode1" presStyleIdx="1" presStyleCnt="3"/>
      <dgm:spPr/>
      <dgm:t>
        <a:bodyPr/>
        <a:lstStyle/>
        <a:p>
          <a:endParaRPr lang="en-MY"/>
        </a:p>
      </dgm:t>
    </dgm:pt>
    <dgm:pt modelId="{A7651C3D-069D-403D-AC47-3ACB270F6A02}" type="pres">
      <dgm:prSet presAssocID="{1CE6D874-3220-4AC8-8A43-DE9D8D9E4536}" presName="parentText" presStyleLbl="node1" presStyleIdx="1" presStyleCnt="3">
        <dgm:presLayoutVars>
          <dgm:chMax val="1"/>
          <dgm:bulletEnabled val="1"/>
        </dgm:presLayoutVars>
      </dgm:prSet>
      <dgm:spPr/>
      <dgm:t>
        <a:bodyPr/>
        <a:lstStyle/>
        <a:p>
          <a:endParaRPr lang="en-MY"/>
        </a:p>
      </dgm:t>
    </dgm:pt>
    <dgm:pt modelId="{35A4D050-E641-423E-8A23-EC1CD57ED538}" type="pres">
      <dgm:prSet presAssocID="{1CE6D874-3220-4AC8-8A43-DE9D8D9E4536}" presName="aSpace" presStyleCnt="0"/>
      <dgm:spPr/>
    </dgm:pt>
    <dgm:pt modelId="{FB11C47C-1CE8-4823-A183-CFF0AA6DA32D}" type="pres">
      <dgm:prSet presAssocID="{A7E47514-5979-4838-8EDD-348CD3E38421}" presName="compNode" presStyleCnt="0"/>
      <dgm:spPr/>
    </dgm:pt>
    <dgm:pt modelId="{9896F5CD-251D-464E-BAED-9F04AD015FC0}" type="pres">
      <dgm:prSet presAssocID="{A7E47514-5979-4838-8EDD-348CD3E38421}" presName="noGeometry" presStyleCnt="0"/>
      <dgm:spPr/>
    </dgm:pt>
    <dgm:pt modelId="{F556FE6D-ED7C-4639-85E6-D33523C090B0}" type="pres">
      <dgm:prSet presAssocID="{A7E47514-5979-4838-8EDD-348CD3E38421}" presName="childTextVisible" presStyleLbl="bgAccFollowNode1" presStyleIdx="2" presStyleCnt="3">
        <dgm:presLayoutVars>
          <dgm:bulletEnabled val="1"/>
        </dgm:presLayoutVars>
      </dgm:prSet>
      <dgm:spPr/>
    </dgm:pt>
    <dgm:pt modelId="{E578ECF1-5F77-46A6-9420-31007E5ECF53}" type="pres">
      <dgm:prSet presAssocID="{A7E47514-5979-4838-8EDD-348CD3E38421}" presName="childTextHidden" presStyleLbl="bgAccFollowNode1" presStyleIdx="2" presStyleCnt="3"/>
      <dgm:spPr/>
    </dgm:pt>
    <dgm:pt modelId="{6985D16C-6C9C-48B6-B7D4-BC479265FC44}" type="pres">
      <dgm:prSet presAssocID="{A7E47514-5979-4838-8EDD-348CD3E38421}" presName="parentText" presStyleLbl="node1" presStyleIdx="2" presStyleCnt="3">
        <dgm:presLayoutVars>
          <dgm:chMax val="1"/>
          <dgm:bulletEnabled val="1"/>
        </dgm:presLayoutVars>
      </dgm:prSet>
      <dgm:spPr/>
      <dgm:t>
        <a:bodyPr/>
        <a:lstStyle/>
        <a:p>
          <a:endParaRPr lang="en-MY"/>
        </a:p>
      </dgm:t>
    </dgm:pt>
  </dgm:ptLst>
  <dgm:cxnLst>
    <dgm:cxn modelId="{5F9221F3-6D71-4729-93B0-CA15D14EB466}" type="presOf" srcId="{02A59DD2-B6A8-4850-9B14-583623AC1D99}" destId="{25F7295B-7E6B-4096-8FE2-600BB23E8309}" srcOrd="0" destOrd="1" presId="urn:microsoft.com/office/officeart/2005/8/layout/hProcess6"/>
    <dgm:cxn modelId="{EC1E8335-B366-412C-A0E3-FBB50BD85F60}" type="presOf" srcId="{A7E47514-5979-4838-8EDD-348CD3E38421}" destId="{6985D16C-6C9C-48B6-B7D4-BC479265FC44}" srcOrd="0" destOrd="0" presId="urn:microsoft.com/office/officeart/2005/8/layout/hProcess6"/>
    <dgm:cxn modelId="{30E773FB-CDDA-46AD-8DB9-81135F63B866}" srcId="{C03715BE-7D51-419D-BA64-414284DA4235}" destId="{A7E47514-5979-4838-8EDD-348CD3E38421}" srcOrd="2" destOrd="0" parTransId="{64FD4655-204F-4A26-9B20-B0AC5A584F28}" sibTransId="{30CC455B-EDF7-4AD5-872D-EF039F0AEA2E}"/>
    <dgm:cxn modelId="{D2E7184E-9D66-45AB-8680-49AF5CED0F0C}" srcId="{1CE6D874-3220-4AC8-8A43-DE9D8D9E4536}" destId="{C651382E-3919-4C81-B128-0ACB61995F62}" srcOrd="0" destOrd="0" parTransId="{EC8AB772-04B7-459C-93EA-2E796B227216}" sibTransId="{AFD14F5B-3D96-4DBF-9228-719D90483B63}"/>
    <dgm:cxn modelId="{005ED96C-5C3E-4EF0-9DF3-C3BB744F6944}" type="presOf" srcId="{1CE6D874-3220-4AC8-8A43-DE9D8D9E4536}" destId="{A7651C3D-069D-403D-AC47-3ACB270F6A02}" srcOrd="0" destOrd="0" presId="urn:microsoft.com/office/officeart/2005/8/layout/hProcess6"/>
    <dgm:cxn modelId="{62C2E731-277D-48CC-A7C2-489DC185EAAB}" srcId="{C03715BE-7D51-419D-BA64-414284DA4235}" destId="{1CE6D874-3220-4AC8-8A43-DE9D8D9E4536}" srcOrd="1" destOrd="0" parTransId="{C0F4C51B-6B6C-4526-8937-88E076CF5ACA}" sibTransId="{C7CCD3CC-DF3B-495C-A31B-FBC2C60AA1B5}"/>
    <dgm:cxn modelId="{BD13B329-8E84-48CC-93C4-E57757368798}" type="presOf" srcId="{174311BD-2D14-4B1F-992F-7F7B37A53B44}" destId="{25F7295B-7E6B-4096-8FE2-600BB23E8309}" srcOrd="0" destOrd="0" presId="urn:microsoft.com/office/officeart/2005/8/layout/hProcess6"/>
    <dgm:cxn modelId="{36007EB2-F968-4287-972C-4C8E176E5F35}" type="presOf" srcId="{A8E9DFE1-6D1E-4B38-A871-235443214D6D}" destId="{81B9B7F2-DA17-42B2-A42B-D5E45B6C34EF}" srcOrd="0" destOrd="0" presId="urn:microsoft.com/office/officeart/2005/8/layout/hProcess6"/>
    <dgm:cxn modelId="{DA5CD810-E906-4D35-93AC-A443E948F52E}" srcId="{A8E9DFE1-6D1E-4B38-A871-235443214D6D}" destId="{174311BD-2D14-4B1F-992F-7F7B37A53B44}" srcOrd="0" destOrd="0" parTransId="{3A8BFB61-B77A-4CB3-BF31-77E7C3043305}" sibTransId="{B4395338-D57A-4190-8B82-EF2905F2D728}"/>
    <dgm:cxn modelId="{C51538F6-EE51-44C9-8C26-AFE7EE9091B0}" type="presOf" srcId="{02A59DD2-B6A8-4850-9B14-583623AC1D99}" destId="{23A08204-5FDF-4FB6-8526-BF5792801000}" srcOrd="1" destOrd="1" presId="urn:microsoft.com/office/officeart/2005/8/layout/hProcess6"/>
    <dgm:cxn modelId="{3304FAE9-58FF-4462-A120-228E743C8D8E}" type="presOf" srcId="{17695AF0-0597-4679-AF8D-9E0EA2F99152}" destId="{B411B5D5-BF43-4581-BE15-86F38557B6C0}" srcOrd="0" destOrd="1" presId="urn:microsoft.com/office/officeart/2005/8/layout/hProcess6"/>
    <dgm:cxn modelId="{7A2CB449-931A-4F73-96CB-4AC64338914B}" srcId="{C03715BE-7D51-419D-BA64-414284DA4235}" destId="{A8E9DFE1-6D1E-4B38-A871-235443214D6D}" srcOrd="0" destOrd="0" parTransId="{F1E53C3B-7223-436E-9D9A-E7CB76F4B802}" sibTransId="{AE92D167-BB06-42BC-8182-81B7E59268D5}"/>
    <dgm:cxn modelId="{A80299D4-82D0-4F59-96D0-0319E615D735}" srcId="{A8E9DFE1-6D1E-4B38-A871-235443214D6D}" destId="{02A59DD2-B6A8-4850-9B14-583623AC1D99}" srcOrd="1" destOrd="0" parTransId="{A8A782AD-4DEF-4D77-BF18-E9F9DE6D0FCC}" sibTransId="{A6EE1B63-A33D-40D1-99EB-1F5BE5C3121C}"/>
    <dgm:cxn modelId="{87D03C90-925B-47C3-AEDC-8873FB026780}" type="presOf" srcId="{174311BD-2D14-4B1F-992F-7F7B37A53B44}" destId="{23A08204-5FDF-4FB6-8526-BF5792801000}" srcOrd="1" destOrd="0" presId="urn:microsoft.com/office/officeart/2005/8/layout/hProcess6"/>
    <dgm:cxn modelId="{53BF3601-FE84-4BF5-9321-769E4DF151B1}" srcId="{1CE6D874-3220-4AC8-8A43-DE9D8D9E4536}" destId="{17695AF0-0597-4679-AF8D-9E0EA2F99152}" srcOrd="1" destOrd="0" parTransId="{207E5CEA-6941-40AB-8044-E12EDA443CAD}" sibTransId="{A52C80DF-A539-413E-ABE9-669BE6F88F94}"/>
    <dgm:cxn modelId="{3D18E317-C14E-46F7-91B4-BF60A44FE6A0}" type="presOf" srcId="{C03715BE-7D51-419D-BA64-414284DA4235}" destId="{A8D1BF43-1405-4DB9-9147-06B24F065FEB}" srcOrd="0" destOrd="0" presId="urn:microsoft.com/office/officeart/2005/8/layout/hProcess6"/>
    <dgm:cxn modelId="{2017F5DC-1A6E-4358-B621-2DED79C37B68}" type="presOf" srcId="{C651382E-3919-4C81-B128-0ACB61995F62}" destId="{7A26C9E8-384B-4A63-AA01-5E01D2B3194E}" srcOrd="1" destOrd="0" presId="urn:microsoft.com/office/officeart/2005/8/layout/hProcess6"/>
    <dgm:cxn modelId="{3ACED238-F795-4305-90ED-22097BF93D16}" type="presOf" srcId="{C651382E-3919-4C81-B128-0ACB61995F62}" destId="{B411B5D5-BF43-4581-BE15-86F38557B6C0}" srcOrd="0" destOrd="0" presId="urn:microsoft.com/office/officeart/2005/8/layout/hProcess6"/>
    <dgm:cxn modelId="{153CA34F-7A1E-47CB-8EA2-662E68FC6E92}" type="presOf" srcId="{17695AF0-0597-4679-AF8D-9E0EA2F99152}" destId="{7A26C9E8-384B-4A63-AA01-5E01D2B3194E}" srcOrd="1" destOrd="1" presId="urn:microsoft.com/office/officeart/2005/8/layout/hProcess6"/>
    <dgm:cxn modelId="{009F34C6-12F0-41A1-AB66-DE4B825970DE}" type="presParOf" srcId="{A8D1BF43-1405-4DB9-9147-06B24F065FEB}" destId="{DE35E86B-D695-4386-969C-B2530F82F630}" srcOrd="0" destOrd="0" presId="urn:microsoft.com/office/officeart/2005/8/layout/hProcess6"/>
    <dgm:cxn modelId="{D355F49D-BDE3-403C-97C2-EA29A82CAF4F}" type="presParOf" srcId="{DE35E86B-D695-4386-969C-B2530F82F630}" destId="{7EA6D423-83A0-45F1-B0F2-8F67920C932D}" srcOrd="0" destOrd="0" presId="urn:microsoft.com/office/officeart/2005/8/layout/hProcess6"/>
    <dgm:cxn modelId="{418E3D3C-BB3F-4184-A30A-B5170BC35B5C}" type="presParOf" srcId="{DE35E86B-D695-4386-969C-B2530F82F630}" destId="{25F7295B-7E6B-4096-8FE2-600BB23E8309}" srcOrd="1" destOrd="0" presId="urn:microsoft.com/office/officeart/2005/8/layout/hProcess6"/>
    <dgm:cxn modelId="{EBC70606-2C4F-4293-86E1-293AFC774248}" type="presParOf" srcId="{DE35E86B-D695-4386-969C-B2530F82F630}" destId="{23A08204-5FDF-4FB6-8526-BF5792801000}" srcOrd="2" destOrd="0" presId="urn:microsoft.com/office/officeart/2005/8/layout/hProcess6"/>
    <dgm:cxn modelId="{07C5C653-A8D9-4489-A912-9431282198DA}" type="presParOf" srcId="{DE35E86B-D695-4386-969C-B2530F82F630}" destId="{81B9B7F2-DA17-42B2-A42B-D5E45B6C34EF}" srcOrd="3" destOrd="0" presId="urn:microsoft.com/office/officeart/2005/8/layout/hProcess6"/>
    <dgm:cxn modelId="{F914406D-6CC7-4EA6-93AF-467D9FD2E930}" type="presParOf" srcId="{A8D1BF43-1405-4DB9-9147-06B24F065FEB}" destId="{917A2B16-FFAC-48DD-A913-3DFBAE3030B2}" srcOrd="1" destOrd="0" presId="urn:microsoft.com/office/officeart/2005/8/layout/hProcess6"/>
    <dgm:cxn modelId="{B11CE771-01C3-492D-8847-840F0687C99A}" type="presParOf" srcId="{A8D1BF43-1405-4DB9-9147-06B24F065FEB}" destId="{CFA3486E-0EE3-4E69-AEB3-08F7D05D437B}" srcOrd="2" destOrd="0" presId="urn:microsoft.com/office/officeart/2005/8/layout/hProcess6"/>
    <dgm:cxn modelId="{B8686A69-8021-4421-920C-0A0C2E6130B4}" type="presParOf" srcId="{CFA3486E-0EE3-4E69-AEB3-08F7D05D437B}" destId="{B4F75EBA-E5A1-4356-AE3C-7A54C1543117}" srcOrd="0" destOrd="0" presId="urn:microsoft.com/office/officeart/2005/8/layout/hProcess6"/>
    <dgm:cxn modelId="{599103F7-164B-4817-B1C2-D83FB73581DC}" type="presParOf" srcId="{CFA3486E-0EE3-4E69-AEB3-08F7D05D437B}" destId="{B411B5D5-BF43-4581-BE15-86F38557B6C0}" srcOrd="1" destOrd="0" presId="urn:microsoft.com/office/officeart/2005/8/layout/hProcess6"/>
    <dgm:cxn modelId="{464E197C-D228-406C-A622-F1FC6BA31044}" type="presParOf" srcId="{CFA3486E-0EE3-4E69-AEB3-08F7D05D437B}" destId="{7A26C9E8-384B-4A63-AA01-5E01D2B3194E}" srcOrd="2" destOrd="0" presId="urn:microsoft.com/office/officeart/2005/8/layout/hProcess6"/>
    <dgm:cxn modelId="{98D1EA53-0C5A-4AFD-BFDA-7B25B83975EB}" type="presParOf" srcId="{CFA3486E-0EE3-4E69-AEB3-08F7D05D437B}" destId="{A7651C3D-069D-403D-AC47-3ACB270F6A02}" srcOrd="3" destOrd="0" presId="urn:microsoft.com/office/officeart/2005/8/layout/hProcess6"/>
    <dgm:cxn modelId="{BC38A355-C1C7-4F8A-AC86-36F4162F5C74}" type="presParOf" srcId="{A8D1BF43-1405-4DB9-9147-06B24F065FEB}" destId="{35A4D050-E641-423E-8A23-EC1CD57ED538}" srcOrd="3" destOrd="0" presId="urn:microsoft.com/office/officeart/2005/8/layout/hProcess6"/>
    <dgm:cxn modelId="{0803E7DE-E16C-44D6-A1B9-A7B57B7EB15F}" type="presParOf" srcId="{A8D1BF43-1405-4DB9-9147-06B24F065FEB}" destId="{FB11C47C-1CE8-4823-A183-CFF0AA6DA32D}" srcOrd="4" destOrd="0" presId="urn:microsoft.com/office/officeart/2005/8/layout/hProcess6"/>
    <dgm:cxn modelId="{DF46B8AC-0874-485A-9641-D483962B3BBA}" type="presParOf" srcId="{FB11C47C-1CE8-4823-A183-CFF0AA6DA32D}" destId="{9896F5CD-251D-464E-BAED-9F04AD015FC0}" srcOrd="0" destOrd="0" presId="urn:microsoft.com/office/officeart/2005/8/layout/hProcess6"/>
    <dgm:cxn modelId="{2AD9B5EC-8BE7-468C-AA53-EBB1726AFDDB}" type="presParOf" srcId="{FB11C47C-1CE8-4823-A183-CFF0AA6DA32D}" destId="{F556FE6D-ED7C-4639-85E6-D33523C090B0}" srcOrd="1" destOrd="0" presId="urn:microsoft.com/office/officeart/2005/8/layout/hProcess6"/>
    <dgm:cxn modelId="{460DB628-F1D6-4084-A9F4-D3099ED430AB}" type="presParOf" srcId="{FB11C47C-1CE8-4823-A183-CFF0AA6DA32D}" destId="{E578ECF1-5F77-46A6-9420-31007E5ECF53}" srcOrd="2" destOrd="0" presId="urn:microsoft.com/office/officeart/2005/8/layout/hProcess6"/>
    <dgm:cxn modelId="{FE388C4D-F6B3-4D2A-B375-0DF183230F32}" type="presParOf" srcId="{FB11C47C-1CE8-4823-A183-CFF0AA6DA32D}" destId="{6985D16C-6C9C-48B6-B7D4-BC479265FC44}" srcOrd="3" destOrd="0" presId="urn:microsoft.com/office/officeart/2005/8/layout/h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B978CE-62D6-4023-99CE-471313082664}">
      <dsp:nvSpPr>
        <dsp:cNvPr id="0" name=""/>
        <dsp:cNvSpPr/>
      </dsp:nvSpPr>
      <dsp:spPr>
        <a:xfrm>
          <a:off x="2708433" y="2370296"/>
          <a:ext cx="2897028" cy="2897028"/>
        </a:xfrm>
        <a:prstGeom prst="gear9">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MY" sz="2500" kern="1200" dirty="0"/>
            <a:t>Decision</a:t>
          </a:r>
        </a:p>
      </dsp:txBody>
      <dsp:txXfrm>
        <a:off x="3290864" y="3048911"/>
        <a:ext cx="1732166" cy="1489132"/>
      </dsp:txXfrm>
    </dsp:sp>
    <dsp:sp modelId="{1B83ECDB-C3A8-472D-866F-D49F4BF2B20B}">
      <dsp:nvSpPr>
        <dsp:cNvPr id="0" name=""/>
        <dsp:cNvSpPr/>
      </dsp:nvSpPr>
      <dsp:spPr>
        <a:xfrm>
          <a:off x="1022889" y="1685544"/>
          <a:ext cx="2106930" cy="2106930"/>
        </a:xfrm>
        <a:prstGeom prst="gear6">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MY" sz="2500" kern="1200" dirty="0"/>
            <a:t>Action</a:t>
          </a:r>
        </a:p>
      </dsp:txBody>
      <dsp:txXfrm>
        <a:off x="1553315" y="2219176"/>
        <a:ext cx="1046078" cy="1039666"/>
      </dsp:txXfrm>
    </dsp:sp>
    <dsp:sp modelId="{CBB5FEEF-00D0-409F-943B-8DADD7BA8CFD}">
      <dsp:nvSpPr>
        <dsp:cNvPr id="0" name=""/>
        <dsp:cNvSpPr/>
      </dsp:nvSpPr>
      <dsp:spPr>
        <a:xfrm rot="20700000">
          <a:off x="2202985" y="231977"/>
          <a:ext cx="2064361" cy="2064361"/>
        </a:xfrm>
        <a:prstGeom prst="gear6">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MY" sz="2500" kern="1200" dirty="0"/>
            <a:t>Sacrifice</a:t>
          </a:r>
        </a:p>
      </dsp:txBody>
      <dsp:txXfrm rot="-20700000">
        <a:off x="2655760" y="684752"/>
        <a:ext cx="1158811" cy="1158811"/>
      </dsp:txXfrm>
    </dsp:sp>
    <dsp:sp modelId="{BD543919-8C65-4A13-BE79-5C83EC95F010}">
      <dsp:nvSpPr>
        <dsp:cNvPr id="0" name=""/>
        <dsp:cNvSpPr/>
      </dsp:nvSpPr>
      <dsp:spPr>
        <a:xfrm>
          <a:off x="2497630" y="1926305"/>
          <a:ext cx="3708196" cy="3708196"/>
        </a:xfrm>
        <a:prstGeom prst="circularArrow">
          <a:avLst>
            <a:gd name="adj1" fmla="val 4687"/>
            <a:gd name="adj2" fmla="val 299029"/>
            <a:gd name="adj3" fmla="val 2536965"/>
            <a:gd name="adj4" fmla="val 15817176"/>
            <a:gd name="adj5" fmla="val 5469"/>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1908482-7E61-4A57-A05C-BC103325751D}">
      <dsp:nvSpPr>
        <dsp:cNvPr id="0" name=""/>
        <dsp:cNvSpPr/>
      </dsp:nvSpPr>
      <dsp:spPr>
        <a:xfrm>
          <a:off x="649756" y="1214755"/>
          <a:ext cx="2694236" cy="2694236"/>
        </a:xfrm>
        <a:prstGeom prst="leftCircularArrow">
          <a:avLst>
            <a:gd name="adj1" fmla="val 6452"/>
            <a:gd name="adj2" fmla="val 429999"/>
            <a:gd name="adj3" fmla="val 10489124"/>
            <a:gd name="adj4" fmla="val 14837806"/>
            <a:gd name="adj5" fmla="val 7527"/>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CAA4F79-A368-4AB4-8ED8-CA84B8A7C86D}">
      <dsp:nvSpPr>
        <dsp:cNvPr id="0" name=""/>
        <dsp:cNvSpPr/>
      </dsp:nvSpPr>
      <dsp:spPr>
        <a:xfrm>
          <a:off x="1725477" y="-224800"/>
          <a:ext cx="2904929" cy="2904929"/>
        </a:xfrm>
        <a:prstGeom prst="circularArrow">
          <a:avLst>
            <a:gd name="adj1" fmla="val 5984"/>
            <a:gd name="adj2" fmla="val 394124"/>
            <a:gd name="adj3" fmla="val 13313824"/>
            <a:gd name="adj4" fmla="val 10508221"/>
            <a:gd name="adj5" fmla="val 6981"/>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096BBA-ECB4-463B-9781-AE83F4782625}">
      <dsp:nvSpPr>
        <dsp:cNvPr id="0" name=""/>
        <dsp:cNvSpPr/>
      </dsp:nvSpPr>
      <dsp:spPr>
        <a:xfrm>
          <a:off x="0" y="677227"/>
          <a:ext cx="7972426" cy="3188970"/>
        </a:xfrm>
        <a:prstGeom prst="leftRightRibbon">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321B944-2D34-461E-811D-F93BF2BF368C}">
      <dsp:nvSpPr>
        <dsp:cNvPr id="0" name=""/>
        <dsp:cNvSpPr/>
      </dsp:nvSpPr>
      <dsp:spPr>
        <a:xfrm>
          <a:off x="956691" y="1235297"/>
          <a:ext cx="2630900" cy="1562595"/>
        </a:xfrm>
        <a:prstGeom prst="rect">
          <a:avLst/>
        </a:prstGeom>
        <a:noFill/>
        <a:ln>
          <a:noFill/>
        </a:ln>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156464" rIns="0" bIns="167640" numCol="1" spcCol="1270" anchor="ctr" anchorCtr="0">
          <a:noAutofit/>
        </a:bodyPr>
        <a:lstStyle/>
        <a:p>
          <a:pPr lvl="0" algn="ctr" defTabSz="1955800">
            <a:lnSpc>
              <a:spcPct val="90000"/>
            </a:lnSpc>
            <a:spcBef>
              <a:spcPct val="0"/>
            </a:spcBef>
            <a:spcAft>
              <a:spcPct val="35000"/>
            </a:spcAft>
          </a:pPr>
          <a:r>
            <a:rPr lang="en-MY" sz="4400" kern="1200" dirty="0"/>
            <a:t>Honours ‘ME’</a:t>
          </a:r>
        </a:p>
      </dsp:txBody>
      <dsp:txXfrm>
        <a:off x="956691" y="1235297"/>
        <a:ext cx="2630900" cy="1562595"/>
      </dsp:txXfrm>
    </dsp:sp>
    <dsp:sp modelId="{381A357D-E803-40A5-BCAE-135AD4B0DE0D}">
      <dsp:nvSpPr>
        <dsp:cNvPr id="0" name=""/>
        <dsp:cNvSpPr/>
      </dsp:nvSpPr>
      <dsp:spPr>
        <a:xfrm>
          <a:off x="3986213" y="1745532"/>
          <a:ext cx="3109246" cy="1562595"/>
        </a:xfrm>
        <a:prstGeom prst="rect">
          <a:avLst/>
        </a:prstGeom>
        <a:noFill/>
        <a:ln>
          <a:noFill/>
        </a:ln>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156464" rIns="0" bIns="167640" numCol="1" spcCol="1270" anchor="ctr" anchorCtr="0">
          <a:noAutofit/>
        </a:bodyPr>
        <a:lstStyle/>
        <a:p>
          <a:pPr lvl="0" algn="ctr" defTabSz="1955800">
            <a:lnSpc>
              <a:spcPct val="90000"/>
            </a:lnSpc>
            <a:spcBef>
              <a:spcPct val="0"/>
            </a:spcBef>
            <a:spcAft>
              <a:spcPct val="35000"/>
            </a:spcAft>
          </a:pPr>
          <a:r>
            <a:rPr lang="en-MY" sz="4400" kern="1200" dirty="0"/>
            <a:t>Honours God</a:t>
          </a:r>
        </a:p>
      </dsp:txBody>
      <dsp:txXfrm>
        <a:off x="3986213" y="1745532"/>
        <a:ext cx="3109246" cy="15625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096BBA-ECB4-463B-9781-AE83F4782625}">
      <dsp:nvSpPr>
        <dsp:cNvPr id="0" name=""/>
        <dsp:cNvSpPr/>
      </dsp:nvSpPr>
      <dsp:spPr>
        <a:xfrm>
          <a:off x="0" y="139064"/>
          <a:ext cx="3686176" cy="1474470"/>
        </a:xfrm>
        <a:prstGeom prst="leftRightRibbon">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321B944-2D34-461E-811D-F93BF2BF368C}">
      <dsp:nvSpPr>
        <dsp:cNvPr id="0" name=""/>
        <dsp:cNvSpPr/>
      </dsp:nvSpPr>
      <dsp:spPr>
        <a:xfrm>
          <a:off x="442341" y="397097"/>
          <a:ext cx="1216438" cy="722490"/>
        </a:xfrm>
        <a:prstGeom prst="rect">
          <a:avLst/>
        </a:prstGeom>
        <a:noFill/>
        <a:ln>
          <a:noFill/>
        </a:ln>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71120" rIns="0" bIns="76200" numCol="1" spcCol="1270" anchor="ctr" anchorCtr="0">
          <a:noAutofit/>
        </a:bodyPr>
        <a:lstStyle/>
        <a:p>
          <a:pPr lvl="0" algn="ctr" defTabSz="889000">
            <a:lnSpc>
              <a:spcPct val="90000"/>
            </a:lnSpc>
            <a:spcBef>
              <a:spcPct val="0"/>
            </a:spcBef>
            <a:spcAft>
              <a:spcPct val="35000"/>
            </a:spcAft>
          </a:pPr>
          <a:r>
            <a:rPr lang="en-MY" sz="2000" kern="1200" dirty="0"/>
            <a:t>Honours ‘ME’</a:t>
          </a:r>
        </a:p>
      </dsp:txBody>
      <dsp:txXfrm>
        <a:off x="442341" y="397097"/>
        <a:ext cx="1216438" cy="722490"/>
      </dsp:txXfrm>
    </dsp:sp>
    <dsp:sp modelId="{381A357D-E803-40A5-BCAE-135AD4B0DE0D}">
      <dsp:nvSpPr>
        <dsp:cNvPr id="0" name=""/>
        <dsp:cNvSpPr/>
      </dsp:nvSpPr>
      <dsp:spPr>
        <a:xfrm>
          <a:off x="1843088" y="633012"/>
          <a:ext cx="1437608" cy="722490"/>
        </a:xfrm>
        <a:prstGeom prst="rect">
          <a:avLst/>
        </a:prstGeom>
        <a:noFill/>
        <a:ln>
          <a:noFill/>
        </a:ln>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71120" rIns="0" bIns="76200" numCol="1" spcCol="1270" anchor="ctr" anchorCtr="0">
          <a:noAutofit/>
        </a:bodyPr>
        <a:lstStyle/>
        <a:p>
          <a:pPr lvl="0" algn="ctr" defTabSz="889000">
            <a:lnSpc>
              <a:spcPct val="90000"/>
            </a:lnSpc>
            <a:spcBef>
              <a:spcPct val="0"/>
            </a:spcBef>
            <a:spcAft>
              <a:spcPct val="35000"/>
            </a:spcAft>
          </a:pPr>
          <a:r>
            <a:rPr lang="en-MY" sz="2000" kern="1200" dirty="0"/>
            <a:t>Honours God</a:t>
          </a:r>
        </a:p>
      </dsp:txBody>
      <dsp:txXfrm>
        <a:off x="1843088" y="633012"/>
        <a:ext cx="1437608" cy="7224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096BBA-ECB4-463B-9781-AE83F4782625}">
      <dsp:nvSpPr>
        <dsp:cNvPr id="0" name=""/>
        <dsp:cNvSpPr/>
      </dsp:nvSpPr>
      <dsp:spPr>
        <a:xfrm>
          <a:off x="0" y="139064"/>
          <a:ext cx="3686176" cy="1474470"/>
        </a:xfrm>
        <a:prstGeom prst="leftRightRibbon">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321B944-2D34-461E-811D-F93BF2BF368C}">
      <dsp:nvSpPr>
        <dsp:cNvPr id="0" name=""/>
        <dsp:cNvSpPr/>
      </dsp:nvSpPr>
      <dsp:spPr>
        <a:xfrm>
          <a:off x="442341" y="397097"/>
          <a:ext cx="1216438" cy="722490"/>
        </a:xfrm>
        <a:prstGeom prst="rect">
          <a:avLst/>
        </a:prstGeom>
        <a:noFill/>
        <a:ln>
          <a:noFill/>
        </a:ln>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71120" rIns="0" bIns="76200" numCol="1" spcCol="1270" anchor="ctr" anchorCtr="0">
          <a:noAutofit/>
        </a:bodyPr>
        <a:lstStyle/>
        <a:p>
          <a:pPr lvl="0" algn="ctr" defTabSz="889000">
            <a:lnSpc>
              <a:spcPct val="90000"/>
            </a:lnSpc>
            <a:spcBef>
              <a:spcPct val="0"/>
            </a:spcBef>
            <a:spcAft>
              <a:spcPct val="35000"/>
            </a:spcAft>
          </a:pPr>
          <a:r>
            <a:rPr lang="en-MY" sz="2000" kern="1200" dirty="0"/>
            <a:t>Honours ‘ME’</a:t>
          </a:r>
        </a:p>
      </dsp:txBody>
      <dsp:txXfrm>
        <a:off x="442341" y="397097"/>
        <a:ext cx="1216438" cy="722490"/>
      </dsp:txXfrm>
    </dsp:sp>
    <dsp:sp modelId="{381A357D-E803-40A5-BCAE-135AD4B0DE0D}">
      <dsp:nvSpPr>
        <dsp:cNvPr id="0" name=""/>
        <dsp:cNvSpPr/>
      </dsp:nvSpPr>
      <dsp:spPr>
        <a:xfrm>
          <a:off x="1843088" y="633012"/>
          <a:ext cx="1437608" cy="722490"/>
        </a:xfrm>
        <a:prstGeom prst="rect">
          <a:avLst/>
        </a:prstGeom>
        <a:noFill/>
        <a:ln>
          <a:noFill/>
        </a:ln>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71120" rIns="0" bIns="76200" numCol="1" spcCol="1270" anchor="ctr" anchorCtr="0">
          <a:noAutofit/>
        </a:bodyPr>
        <a:lstStyle/>
        <a:p>
          <a:pPr lvl="0" algn="ctr" defTabSz="889000">
            <a:lnSpc>
              <a:spcPct val="90000"/>
            </a:lnSpc>
            <a:spcBef>
              <a:spcPct val="0"/>
            </a:spcBef>
            <a:spcAft>
              <a:spcPct val="35000"/>
            </a:spcAft>
          </a:pPr>
          <a:r>
            <a:rPr lang="en-MY" sz="2000" kern="1200" dirty="0"/>
            <a:t>Honours God</a:t>
          </a:r>
        </a:p>
      </dsp:txBody>
      <dsp:txXfrm>
        <a:off x="1843088" y="633012"/>
        <a:ext cx="1437608" cy="72249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096BBA-ECB4-463B-9781-AE83F4782625}">
      <dsp:nvSpPr>
        <dsp:cNvPr id="0" name=""/>
        <dsp:cNvSpPr/>
      </dsp:nvSpPr>
      <dsp:spPr>
        <a:xfrm>
          <a:off x="0" y="139064"/>
          <a:ext cx="3686176" cy="1474470"/>
        </a:xfrm>
        <a:prstGeom prst="leftRightRibbon">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321B944-2D34-461E-811D-F93BF2BF368C}">
      <dsp:nvSpPr>
        <dsp:cNvPr id="0" name=""/>
        <dsp:cNvSpPr/>
      </dsp:nvSpPr>
      <dsp:spPr>
        <a:xfrm>
          <a:off x="442341" y="397097"/>
          <a:ext cx="1216438" cy="722490"/>
        </a:xfrm>
        <a:prstGeom prst="rect">
          <a:avLst/>
        </a:prstGeom>
        <a:noFill/>
        <a:ln>
          <a:noFill/>
        </a:ln>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71120" rIns="0" bIns="76200" numCol="1" spcCol="1270" anchor="ctr" anchorCtr="0">
          <a:noAutofit/>
        </a:bodyPr>
        <a:lstStyle/>
        <a:p>
          <a:pPr lvl="0" algn="ctr" defTabSz="889000">
            <a:lnSpc>
              <a:spcPct val="90000"/>
            </a:lnSpc>
            <a:spcBef>
              <a:spcPct val="0"/>
            </a:spcBef>
            <a:spcAft>
              <a:spcPct val="35000"/>
            </a:spcAft>
          </a:pPr>
          <a:r>
            <a:rPr lang="en-MY" sz="2000" kern="1200" dirty="0"/>
            <a:t>Honours ‘ME’</a:t>
          </a:r>
        </a:p>
      </dsp:txBody>
      <dsp:txXfrm>
        <a:off x="442341" y="397097"/>
        <a:ext cx="1216438" cy="722490"/>
      </dsp:txXfrm>
    </dsp:sp>
    <dsp:sp modelId="{381A357D-E803-40A5-BCAE-135AD4B0DE0D}">
      <dsp:nvSpPr>
        <dsp:cNvPr id="0" name=""/>
        <dsp:cNvSpPr/>
      </dsp:nvSpPr>
      <dsp:spPr>
        <a:xfrm>
          <a:off x="1843088" y="633012"/>
          <a:ext cx="1437608" cy="722490"/>
        </a:xfrm>
        <a:prstGeom prst="rect">
          <a:avLst/>
        </a:prstGeom>
        <a:noFill/>
        <a:ln>
          <a:noFill/>
        </a:ln>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71120" rIns="0" bIns="76200" numCol="1" spcCol="1270" anchor="ctr" anchorCtr="0">
          <a:noAutofit/>
        </a:bodyPr>
        <a:lstStyle/>
        <a:p>
          <a:pPr lvl="0" algn="ctr" defTabSz="889000">
            <a:lnSpc>
              <a:spcPct val="90000"/>
            </a:lnSpc>
            <a:spcBef>
              <a:spcPct val="0"/>
            </a:spcBef>
            <a:spcAft>
              <a:spcPct val="35000"/>
            </a:spcAft>
          </a:pPr>
          <a:r>
            <a:rPr lang="en-MY" sz="2000" kern="1200" dirty="0"/>
            <a:t>Honours God</a:t>
          </a:r>
        </a:p>
      </dsp:txBody>
      <dsp:txXfrm>
        <a:off x="1843088" y="633012"/>
        <a:ext cx="1437608" cy="7224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F7295B-7E6B-4096-8FE2-600BB23E8309}">
      <dsp:nvSpPr>
        <dsp:cNvPr id="0" name=""/>
        <dsp:cNvSpPr/>
      </dsp:nvSpPr>
      <dsp:spPr>
        <a:xfrm>
          <a:off x="1459349" y="0"/>
          <a:ext cx="4258751" cy="3722685"/>
        </a:xfrm>
        <a:prstGeom prst="rightArrow">
          <a:avLst>
            <a:gd name="adj1" fmla="val 70000"/>
            <a:gd name="adj2" fmla="val 5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0" tIns="22225" rIns="44450" bIns="22225" numCol="1" spcCol="1270" anchor="ctr" anchorCtr="0">
          <a:noAutofit/>
        </a:bodyPr>
        <a:lstStyle/>
        <a:p>
          <a:pPr marL="285750" lvl="1" indent="-285750" algn="l" defTabSz="1555750">
            <a:lnSpc>
              <a:spcPct val="90000"/>
            </a:lnSpc>
            <a:spcBef>
              <a:spcPct val="0"/>
            </a:spcBef>
            <a:spcAft>
              <a:spcPct val="15000"/>
            </a:spcAft>
            <a:buChar char="••"/>
          </a:pPr>
          <a:r>
            <a:rPr lang="en-MY" sz="3500" kern="1200" dirty="0"/>
            <a:t>Alert</a:t>
          </a:r>
        </a:p>
        <a:p>
          <a:pPr marL="285750" lvl="1" indent="-285750" algn="l" defTabSz="1555750">
            <a:lnSpc>
              <a:spcPct val="90000"/>
            </a:lnSpc>
            <a:spcBef>
              <a:spcPct val="0"/>
            </a:spcBef>
            <a:spcAft>
              <a:spcPct val="15000"/>
            </a:spcAft>
            <a:buChar char="••"/>
          </a:pPr>
          <a:r>
            <a:rPr lang="en-MY" sz="3500" kern="1200" dirty="0"/>
            <a:t>Watchful</a:t>
          </a:r>
        </a:p>
      </dsp:txBody>
      <dsp:txXfrm>
        <a:off x="2524037" y="558403"/>
        <a:ext cx="2076141" cy="2605879"/>
      </dsp:txXfrm>
    </dsp:sp>
    <dsp:sp modelId="{81B9B7F2-DA17-42B2-A42B-D5E45B6C34EF}">
      <dsp:nvSpPr>
        <dsp:cNvPr id="0" name=""/>
        <dsp:cNvSpPr/>
      </dsp:nvSpPr>
      <dsp:spPr>
        <a:xfrm>
          <a:off x="394661" y="796654"/>
          <a:ext cx="2129375" cy="2129375"/>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n-MY" sz="4400" kern="1200" dirty="0"/>
            <a:t>Prayer</a:t>
          </a:r>
        </a:p>
      </dsp:txBody>
      <dsp:txXfrm>
        <a:off x="706501" y="1108494"/>
        <a:ext cx="1505695" cy="1505695"/>
      </dsp:txXfrm>
    </dsp:sp>
    <dsp:sp modelId="{F556FE6D-ED7C-4639-85E6-D33523C090B0}">
      <dsp:nvSpPr>
        <dsp:cNvPr id="0" name=""/>
        <dsp:cNvSpPr/>
      </dsp:nvSpPr>
      <dsp:spPr>
        <a:xfrm>
          <a:off x="7068687" y="0"/>
          <a:ext cx="4258751" cy="3722685"/>
        </a:xfrm>
        <a:prstGeom prst="rightArrow">
          <a:avLst>
            <a:gd name="adj1" fmla="val 70000"/>
            <a:gd name="adj2" fmla="val 50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985D16C-6C9C-48B6-B7D4-BC479265FC44}">
      <dsp:nvSpPr>
        <dsp:cNvPr id="0" name=""/>
        <dsp:cNvSpPr/>
      </dsp:nvSpPr>
      <dsp:spPr>
        <a:xfrm>
          <a:off x="6003999" y="796654"/>
          <a:ext cx="2129375" cy="2129375"/>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n-MY" sz="4400" kern="1200" dirty="0"/>
            <a:t>END</a:t>
          </a:r>
        </a:p>
      </dsp:txBody>
      <dsp:txXfrm>
        <a:off x="6315839" y="1108494"/>
        <a:ext cx="1505695" cy="150569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F7295B-7E6B-4096-8FE2-600BB23E8309}">
      <dsp:nvSpPr>
        <dsp:cNvPr id="0" name=""/>
        <dsp:cNvSpPr/>
      </dsp:nvSpPr>
      <dsp:spPr>
        <a:xfrm>
          <a:off x="761249" y="540492"/>
          <a:ext cx="3022104" cy="2641699"/>
        </a:xfrm>
        <a:prstGeom prst="rightArrow">
          <a:avLst>
            <a:gd name="adj1" fmla="val 70000"/>
            <a:gd name="adj2" fmla="val 5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15240" rIns="30480" bIns="15240" numCol="1" spcCol="1270" anchor="ctr" anchorCtr="0">
          <a:noAutofit/>
        </a:bodyPr>
        <a:lstStyle/>
        <a:p>
          <a:pPr marL="228600" lvl="1" indent="-228600" algn="l" defTabSz="1066800">
            <a:lnSpc>
              <a:spcPct val="90000"/>
            </a:lnSpc>
            <a:spcBef>
              <a:spcPct val="0"/>
            </a:spcBef>
            <a:spcAft>
              <a:spcPct val="15000"/>
            </a:spcAft>
            <a:buChar char="••"/>
          </a:pPr>
          <a:r>
            <a:rPr lang="en-MY" sz="2400" kern="1200" dirty="0"/>
            <a:t>Alert</a:t>
          </a:r>
        </a:p>
        <a:p>
          <a:pPr marL="228600" lvl="1" indent="-228600" algn="l" defTabSz="1066800">
            <a:lnSpc>
              <a:spcPct val="90000"/>
            </a:lnSpc>
            <a:spcBef>
              <a:spcPct val="0"/>
            </a:spcBef>
            <a:spcAft>
              <a:spcPct val="15000"/>
            </a:spcAft>
            <a:buChar char="••"/>
          </a:pPr>
          <a:r>
            <a:rPr lang="en-MY" sz="2400" kern="1200" dirty="0"/>
            <a:t>Watchful</a:t>
          </a:r>
        </a:p>
      </dsp:txBody>
      <dsp:txXfrm>
        <a:off x="1516775" y="936747"/>
        <a:ext cx="1473276" cy="1849189"/>
      </dsp:txXfrm>
    </dsp:sp>
    <dsp:sp modelId="{81B9B7F2-DA17-42B2-A42B-D5E45B6C34EF}">
      <dsp:nvSpPr>
        <dsp:cNvPr id="0" name=""/>
        <dsp:cNvSpPr/>
      </dsp:nvSpPr>
      <dsp:spPr>
        <a:xfrm>
          <a:off x="5723" y="1105816"/>
          <a:ext cx="1511052" cy="151105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MY" sz="3100" kern="1200" dirty="0"/>
            <a:t>Prayer</a:t>
          </a:r>
        </a:p>
      </dsp:txBody>
      <dsp:txXfrm>
        <a:off x="227011" y="1327104"/>
        <a:ext cx="1068476" cy="1068476"/>
      </dsp:txXfrm>
    </dsp:sp>
    <dsp:sp modelId="{B411B5D5-BF43-4581-BE15-86F38557B6C0}">
      <dsp:nvSpPr>
        <dsp:cNvPr id="0" name=""/>
        <dsp:cNvSpPr/>
      </dsp:nvSpPr>
      <dsp:spPr>
        <a:xfrm>
          <a:off x="4727761" y="540492"/>
          <a:ext cx="3022104" cy="2641699"/>
        </a:xfrm>
        <a:prstGeom prst="rightArrow">
          <a:avLst>
            <a:gd name="adj1" fmla="val 70000"/>
            <a:gd name="adj2" fmla="val 50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7651C3D-069D-403D-AC47-3ACB270F6A02}">
      <dsp:nvSpPr>
        <dsp:cNvPr id="0" name=""/>
        <dsp:cNvSpPr/>
      </dsp:nvSpPr>
      <dsp:spPr>
        <a:xfrm>
          <a:off x="3972235" y="1105816"/>
          <a:ext cx="1511052" cy="1511052"/>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MY" sz="3100" kern="1200" dirty="0"/>
            <a:t>Love</a:t>
          </a:r>
        </a:p>
      </dsp:txBody>
      <dsp:txXfrm>
        <a:off x="4193523" y="1327104"/>
        <a:ext cx="1068476" cy="1068476"/>
      </dsp:txXfrm>
    </dsp:sp>
    <dsp:sp modelId="{F556FE6D-ED7C-4639-85E6-D33523C090B0}">
      <dsp:nvSpPr>
        <dsp:cNvPr id="0" name=""/>
        <dsp:cNvSpPr/>
      </dsp:nvSpPr>
      <dsp:spPr>
        <a:xfrm>
          <a:off x="8694273" y="540492"/>
          <a:ext cx="3022104" cy="2641699"/>
        </a:xfrm>
        <a:prstGeom prst="rightArrow">
          <a:avLst>
            <a:gd name="adj1" fmla="val 70000"/>
            <a:gd name="adj2" fmla="val 50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985D16C-6C9C-48B6-B7D4-BC479265FC44}">
      <dsp:nvSpPr>
        <dsp:cNvPr id="0" name=""/>
        <dsp:cNvSpPr/>
      </dsp:nvSpPr>
      <dsp:spPr>
        <a:xfrm>
          <a:off x="7938747" y="1105816"/>
          <a:ext cx="1511052" cy="1511052"/>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MY" sz="3100" kern="1200" dirty="0"/>
            <a:t>END</a:t>
          </a:r>
        </a:p>
      </dsp:txBody>
      <dsp:txXfrm>
        <a:off x="8160035" y="1327104"/>
        <a:ext cx="1068476" cy="106847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F7295B-7E6B-4096-8FE2-600BB23E8309}">
      <dsp:nvSpPr>
        <dsp:cNvPr id="0" name=""/>
        <dsp:cNvSpPr/>
      </dsp:nvSpPr>
      <dsp:spPr>
        <a:xfrm>
          <a:off x="761249" y="540492"/>
          <a:ext cx="3022104" cy="2641699"/>
        </a:xfrm>
        <a:prstGeom prst="rightArrow">
          <a:avLst>
            <a:gd name="adj1" fmla="val 70000"/>
            <a:gd name="adj2" fmla="val 5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13335" rIns="26670" bIns="13335" numCol="1" spcCol="1270" anchor="ctr" anchorCtr="0">
          <a:noAutofit/>
        </a:bodyPr>
        <a:lstStyle/>
        <a:p>
          <a:pPr marL="228600" lvl="1" indent="-228600" algn="l" defTabSz="933450">
            <a:lnSpc>
              <a:spcPct val="90000"/>
            </a:lnSpc>
            <a:spcBef>
              <a:spcPct val="0"/>
            </a:spcBef>
            <a:spcAft>
              <a:spcPct val="15000"/>
            </a:spcAft>
            <a:buChar char="••"/>
          </a:pPr>
          <a:r>
            <a:rPr lang="en-MY" sz="2100" kern="1200" dirty="0"/>
            <a:t>Alert</a:t>
          </a:r>
        </a:p>
        <a:p>
          <a:pPr marL="228600" lvl="1" indent="-228600" algn="l" defTabSz="933450">
            <a:lnSpc>
              <a:spcPct val="90000"/>
            </a:lnSpc>
            <a:spcBef>
              <a:spcPct val="0"/>
            </a:spcBef>
            <a:spcAft>
              <a:spcPct val="15000"/>
            </a:spcAft>
            <a:buChar char="••"/>
          </a:pPr>
          <a:r>
            <a:rPr lang="en-MY" sz="2100" kern="1200" dirty="0"/>
            <a:t>Watchful</a:t>
          </a:r>
        </a:p>
      </dsp:txBody>
      <dsp:txXfrm>
        <a:off x="1516775" y="936747"/>
        <a:ext cx="1473276" cy="1849189"/>
      </dsp:txXfrm>
    </dsp:sp>
    <dsp:sp modelId="{81B9B7F2-DA17-42B2-A42B-D5E45B6C34EF}">
      <dsp:nvSpPr>
        <dsp:cNvPr id="0" name=""/>
        <dsp:cNvSpPr/>
      </dsp:nvSpPr>
      <dsp:spPr>
        <a:xfrm>
          <a:off x="5723" y="1105816"/>
          <a:ext cx="1511052" cy="151105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MY" sz="3100" kern="1200" dirty="0"/>
            <a:t>Prayer</a:t>
          </a:r>
        </a:p>
      </dsp:txBody>
      <dsp:txXfrm>
        <a:off x="227011" y="1327104"/>
        <a:ext cx="1068476" cy="1068476"/>
      </dsp:txXfrm>
    </dsp:sp>
    <dsp:sp modelId="{B411B5D5-BF43-4581-BE15-86F38557B6C0}">
      <dsp:nvSpPr>
        <dsp:cNvPr id="0" name=""/>
        <dsp:cNvSpPr/>
      </dsp:nvSpPr>
      <dsp:spPr>
        <a:xfrm>
          <a:off x="4727761" y="540492"/>
          <a:ext cx="3022104" cy="2641699"/>
        </a:xfrm>
        <a:prstGeom prst="rightArrow">
          <a:avLst>
            <a:gd name="adj1" fmla="val 70000"/>
            <a:gd name="adj2" fmla="val 50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13335" rIns="26670" bIns="13335" numCol="1" spcCol="1270" anchor="ctr" anchorCtr="0">
          <a:noAutofit/>
        </a:bodyPr>
        <a:lstStyle/>
        <a:p>
          <a:pPr marL="228600" lvl="1" indent="-228600" algn="l" defTabSz="933450">
            <a:lnSpc>
              <a:spcPct val="90000"/>
            </a:lnSpc>
            <a:spcBef>
              <a:spcPct val="0"/>
            </a:spcBef>
            <a:spcAft>
              <a:spcPct val="15000"/>
            </a:spcAft>
            <a:buChar char="••"/>
          </a:pPr>
          <a:r>
            <a:rPr lang="en-MY" sz="2100" kern="1200" dirty="0"/>
            <a:t>Hospitality</a:t>
          </a:r>
        </a:p>
        <a:p>
          <a:pPr marL="228600" lvl="1" indent="-228600" algn="l" defTabSz="933450">
            <a:lnSpc>
              <a:spcPct val="90000"/>
            </a:lnSpc>
            <a:spcBef>
              <a:spcPct val="0"/>
            </a:spcBef>
            <a:spcAft>
              <a:spcPct val="15000"/>
            </a:spcAft>
            <a:buChar char="••"/>
          </a:pPr>
          <a:r>
            <a:rPr lang="en-MY" sz="2100" kern="1200" dirty="0"/>
            <a:t>Gifts</a:t>
          </a:r>
        </a:p>
      </dsp:txBody>
      <dsp:txXfrm>
        <a:off x="5483287" y="936747"/>
        <a:ext cx="1473276" cy="1849189"/>
      </dsp:txXfrm>
    </dsp:sp>
    <dsp:sp modelId="{A7651C3D-069D-403D-AC47-3ACB270F6A02}">
      <dsp:nvSpPr>
        <dsp:cNvPr id="0" name=""/>
        <dsp:cNvSpPr/>
      </dsp:nvSpPr>
      <dsp:spPr>
        <a:xfrm>
          <a:off x="3972235" y="1105816"/>
          <a:ext cx="1511052" cy="1511052"/>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MY" sz="3100" kern="1200" dirty="0"/>
            <a:t>Love</a:t>
          </a:r>
        </a:p>
      </dsp:txBody>
      <dsp:txXfrm>
        <a:off x="4193523" y="1327104"/>
        <a:ext cx="1068476" cy="1068476"/>
      </dsp:txXfrm>
    </dsp:sp>
    <dsp:sp modelId="{F556FE6D-ED7C-4639-85E6-D33523C090B0}">
      <dsp:nvSpPr>
        <dsp:cNvPr id="0" name=""/>
        <dsp:cNvSpPr/>
      </dsp:nvSpPr>
      <dsp:spPr>
        <a:xfrm>
          <a:off x="8694273" y="540492"/>
          <a:ext cx="3022104" cy="2641699"/>
        </a:xfrm>
        <a:prstGeom prst="rightArrow">
          <a:avLst>
            <a:gd name="adj1" fmla="val 70000"/>
            <a:gd name="adj2" fmla="val 50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985D16C-6C9C-48B6-B7D4-BC479265FC44}">
      <dsp:nvSpPr>
        <dsp:cNvPr id="0" name=""/>
        <dsp:cNvSpPr/>
      </dsp:nvSpPr>
      <dsp:spPr>
        <a:xfrm>
          <a:off x="7938747" y="1105816"/>
          <a:ext cx="1511052" cy="1511052"/>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MY" sz="3100" kern="1200" dirty="0"/>
            <a:t>END</a:t>
          </a:r>
        </a:p>
      </dsp:txBody>
      <dsp:txXfrm>
        <a:off x="8160035" y="1327104"/>
        <a:ext cx="1068476" cy="1068476"/>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3.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4.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5.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6.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06DD3A-D71D-4695-9455-22EE298D70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MY"/>
          </a:p>
        </p:txBody>
      </p:sp>
      <p:sp>
        <p:nvSpPr>
          <p:cNvPr id="3" name="Subtitle 2">
            <a:extLst>
              <a:ext uri="{FF2B5EF4-FFF2-40B4-BE49-F238E27FC236}">
                <a16:creationId xmlns:a16="http://schemas.microsoft.com/office/drawing/2014/main" xmlns="" id="{3DB652ED-DCDA-4853-99CE-C03BD802E3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MY"/>
          </a:p>
        </p:txBody>
      </p:sp>
      <p:sp>
        <p:nvSpPr>
          <p:cNvPr id="4" name="Date Placeholder 3">
            <a:extLst>
              <a:ext uri="{FF2B5EF4-FFF2-40B4-BE49-F238E27FC236}">
                <a16:creationId xmlns:a16="http://schemas.microsoft.com/office/drawing/2014/main" xmlns="" id="{F0BAFCA5-AAE7-4AFF-8456-9B132B449EB5}"/>
              </a:ext>
            </a:extLst>
          </p:cNvPr>
          <p:cNvSpPr>
            <a:spLocks noGrp="1"/>
          </p:cNvSpPr>
          <p:nvPr>
            <p:ph type="dt" sz="half" idx="10"/>
          </p:nvPr>
        </p:nvSpPr>
        <p:spPr/>
        <p:txBody>
          <a:bodyPr/>
          <a:lstStyle/>
          <a:p>
            <a:fld id="{B2482BBA-9107-4CF4-B199-9155EAE80846}" type="datetimeFigureOut">
              <a:rPr lang="en-MY" smtClean="0"/>
              <a:t>27/9/2020</a:t>
            </a:fld>
            <a:endParaRPr lang="en-MY"/>
          </a:p>
        </p:txBody>
      </p:sp>
      <p:sp>
        <p:nvSpPr>
          <p:cNvPr id="5" name="Footer Placeholder 4">
            <a:extLst>
              <a:ext uri="{FF2B5EF4-FFF2-40B4-BE49-F238E27FC236}">
                <a16:creationId xmlns:a16="http://schemas.microsoft.com/office/drawing/2014/main" xmlns="" id="{7A5AD4E8-BED2-4111-9BB6-33304EB77CB0}"/>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xmlns="" id="{25E4C44E-1835-4A3D-92C7-83FBB3B0653D}"/>
              </a:ext>
            </a:extLst>
          </p:cNvPr>
          <p:cNvSpPr>
            <a:spLocks noGrp="1"/>
          </p:cNvSpPr>
          <p:nvPr>
            <p:ph type="sldNum" sz="quarter" idx="12"/>
          </p:nvPr>
        </p:nvSpPr>
        <p:spPr/>
        <p:txBody>
          <a:bodyPr/>
          <a:lstStyle/>
          <a:p>
            <a:fld id="{5B2E8062-D47A-42FD-8927-DFA42443F94B}" type="slidenum">
              <a:rPr lang="en-MY" smtClean="0"/>
              <a:t>‹#›</a:t>
            </a:fld>
            <a:endParaRPr lang="en-MY"/>
          </a:p>
        </p:txBody>
      </p:sp>
    </p:spTree>
    <p:extLst>
      <p:ext uri="{BB962C8B-B14F-4D97-AF65-F5344CB8AC3E}">
        <p14:creationId xmlns:p14="http://schemas.microsoft.com/office/powerpoint/2010/main" val="3069378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1F7000-9FD7-4EA3-82DA-2E0BDC18A683}"/>
              </a:ext>
            </a:extLst>
          </p:cNvPr>
          <p:cNvSpPr>
            <a:spLocks noGrp="1"/>
          </p:cNvSpPr>
          <p:nvPr>
            <p:ph type="title"/>
          </p:nvPr>
        </p:nvSpPr>
        <p:spPr/>
        <p:txBody>
          <a:bodyPr/>
          <a:lstStyle/>
          <a:p>
            <a:r>
              <a:rPr lang="en-US"/>
              <a:t>Click to edit Master title style</a:t>
            </a:r>
            <a:endParaRPr lang="en-MY"/>
          </a:p>
        </p:txBody>
      </p:sp>
      <p:sp>
        <p:nvSpPr>
          <p:cNvPr id="3" name="Vertical Text Placeholder 2">
            <a:extLst>
              <a:ext uri="{FF2B5EF4-FFF2-40B4-BE49-F238E27FC236}">
                <a16:creationId xmlns:a16="http://schemas.microsoft.com/office/drawing/2014/main" xmlns="" id="{5565C218-F7D8-4C8B-A6B4-24BFC79FE2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xmlns="" id="{DEC3D2D1-D183-4D6F-940D-7343FC01CA75}"/>
              </a:ext>
            </a:extLst>
          </p:cNvPr>
          <p:cNvSpPr>
            <a:spLocks noGrp="1"/>
          </p:cNvSpPr>
          <p:nvPr>
            <p:ph type="dt" sz="half" idx="10"/>
          </p:nvPr>
        </p:nvSpPr>
        <p:spPr/>
        <p:txBody>
          <a:bodyPr/>
          <a:lstStyle/>
          <a:p>
            <a:fld id="{B2482BBA-9107-4CF4-B199-9155EAE80846}" type="datetimeFigureOut">
              <a:rPr lang="en-MY" smtClean="0"/>
              <a:t>27/9/2020</a:t>
            </a:fld>
            <a:endParaRPr lang="en-MY"/>
          </a:p>
        </p:txBody>
      </p:sp>
      <p:sp>
        <p:nvSpPr>
          <p:cNvPr id="5" name="Footer Placeholder 4">
            <a:extLst>
              <a:ext uri="{FF2B5EF4-FFF2-40B4-BE49-F238E27FC236}">
                <a16:creationId xmlns:a16="http://schemas.microsoft.com/office/drawing/2014/main" xmlns="" id="{EC2ED3FD-BB5F-42F3-8E70-32B4749F2AC4}"/>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xmlns="" id="{16F666B0-5DA2-4B9C-8E60-F1E261FC63DF}"/>
              </a:ext>
            </a:extLst>
          </p:cNvPr>
          <p:cNvSpPr>
            <a:spLocks noGrp="1"/>
          </p:cNvSpPr>
          <p:nvPr>
            <p:ph type="sldNum" sz="quarter" idx="12"/>
          </p:nvPr>
        </p:nvSpPr>
        <p:spPr/>
        <p:txBody>
          <a:bodyPr/>
          <a:lstStyle/>
          <a:p>
            <a:fld id="{5B2E8062-D47A-42FD-8927-DFA42443F94B}" type="slidenum">
              <a:rPr lang="en-MY" smtClean="0"/>
              <a:t>‹#›</a:t>
            </a:fld>
            <a:endParaRPr lang="en-MY"/>
          </a:p>
        </p:txBody>
      </p:sp>
    </p:spTree>
    <p:extLst>
      <p:ext uri="{BB962C8B-B14F-4D97-AF65-F5344CB8AC3E}">
        <p14:creationId xmlns:p14="http://schemas.microsoft.com/office/powerpoint/2010/main" val="1231448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9E947D8-C123-45DD-82EC-961AD568BB6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MY"/>
          </a:p>
        </p:txBody>
      </p:sp>
      <p:sp>
        <p:nvSpPr>
          <p:cNvPr id="3" name="Vertical Text Placeholder 2">
            <a:extLst>
              <a:ext uri="{FF2B5EF4-FFF2-40B4-BE49-F238E27FC236}">
                <a16:creationId xmlns:a16="http://schemas.microsoft.com/office/drawing/2014/main" xmlns="" id="{738B5628-59CB-460F-8E4B-5039F2FEBB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xmlns="" id="{41897584-D137-432A-BE01-92A1F4A56748}"/>
              </a:ext>
            </a:extLst>
          </p:cNvPr>
          <p:cNvSpPr>
            <a:spLocks noGrp="1"/>
          </p:cNvSpPr>
          <p:nvPr>
            <p:ph type="dt" sz="half" idx="10"/>
          </p:nvPr>
        </p:nvSpPr>
        <p:spPr/>
        <p:txBody>
          <a:bodyPr/>
          <a:lstStyle/>
          <a:p>
            <a:fld id="{B2482BBA-9107-4CF4-B199-9155EAE80846}" type="datetimeFigureOut">
              <a:rPr lang="en-MY" smtClean="0"/>
              <a:t>27/9/2020</a:t>
            </a:fld>
            <a:endParaRPr lang="en-MY"/>
          </a:p>
        </p:txBody>
      </p:sp>
      <p:sp>
        <p:nvSpPr>
          <p:cNvPr id="5" name="Footer Placeholder 4">
            <a:extLst>
              <a:ext uri="{FF2B5EF4-FFF2-40B4-BE49-F238E27FC236}">
                <a16:creationId xmlns:a16="http://schemas.microsoft.com/office/drawing/2014/main" xmlns="" id="{B819B8DA-69A4-444B-9F38-A647D9AAFC66}"/>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xmlns="" id="{91C99187-76EB-4358-B5C0-7AA92B0E7BCF}"/>
              </a:ext>
            </a:extLst>
          </p:cNvPr>
          <p:cNvSpPr>
            <a:spLocks noGrp="1"/>
          </p:cNvSpPr>
          <p:nvPr>
            <p:ph type="sldNum" sz="quarter" idx="12"/>
          </p:nvPr>
        </p:nvSpPr>
        <p:spPr/>
        <p:txBody>
          <a:bodyPr/>
          <a:lstStyle/>
          <a:p>
            <a:fld id="{5B2E8062-D47A-42FD-8927-DFA42443F94B}" type="slidenum">
              <a:rPr lang="en-MY" smtClean="0"/>
              <a:t>‹#›</a:t>
            </a:fld>
            <a:endParaRPr lang="en-MY"/>
          </a:p>
        </p:txBody>
      </p:sp>
    </p:spTree>
    <p:extLst>
      <p:ext uri="{BB962C8B-B14F-4D97-AF65-F5344CB8AC3E}">
        <p14:creationId xmlns:p14="http://schemas.microsoft.com/office/powerpoint/2010/main" val="2401148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6FA0D7-88EA-4B00-AEBC-CE29425BDC1B}"/>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xmlns="" id="{C674804C-DF0F-4148-A0C0-21BAD8F24D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xmlns="" id="{055D8EE0-41A2-4820-AE31-9EE574F93F8B}"/>
              </a:ext>
            </a:extLst>
          </p:cNvPr>
          <p:cNvSpPr>
            <a:spLocks noGrp="1"/>
          </p:cNvSpPr>
          <p:nvPr>
            <p:ph type="dt" sz="half" idx="10"/>
          </p:nvPr>
        </p:nvSpPr>
        <p:spPr/>
        <p:txBody>
          <a:bodyPr/>
          <a:lstStyle/>
          <a:p>
            <a:fld id="{B2482BBA-9107-4CF4-B199-9155EAE80846}" type="datetimeFigureOut">
              <a:rPr lang="en-MY" smtClean="0"/>
              <a:t>27/9/2020</a:t>
            </a:fld>
            <a:endParaRPr lang="en-MY"/>
          </a:p>
        </p:txBody>
      </p:sp>
      <p:sp>
        <p:nvSpPr>
          <p:cNvPr id="5" name="Footer Placeholder 4">
            <a:extLst>
              <a:ext uri="{FF2B5EF4-FFF2-40B4-BE49-F238E27FC236}">
                <a16:creationId xmlns:a16="http://schemas.microsoft.com/office/drawing/2014/main" xmlns="" id="{031A61E4-C1C1-4E4D-BA11-FC8DA8F4C6A6}"/>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xmlns="" id="{DA0F0C07-CF5A-4C94-ABA0-08B06FAECBDA}"/>
              </a:ext>
            </a:extLst>
          </p:cNvPr>
          <p:cNvSpPr>
            <a:spLocks noGrp="1"/>
          </p:cNvSpPr>
          <p:nvPr>
            <p:ph type="sldNum" sz="quarter" idx="12"/>
          </p:nvPr>
        </p:nvSpPr>
        <p:spPr/>
        <p:txBody>
          <a:bodyPr/>
          <a:lstStyle/>
          <a:p>
            <a:fld id="{5B2E8062-D47A-42FD-8927-DFA42443F94B}" type="slidenum">
              <a:rPr lang="en-MY" smtClean="0"/>
              <a:t>‹#›</a:t>
            </a:fld>
            <a:endParaRPr lang="en-MY"/>
          </a:p>
        </p:txBody>
      </p:sp>
    </p:spTree>
    <p:extLst>
      <p:ext uri="{BB962C8B-B14F-4D97-AF65-F5344CB8AC3E}">
        <p14:creationId xmlns:p14="http://schemas.microsoft.com/office/powerpoint/2010/main" val="2339271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63C954-DE32-4FEF-9AEC-AF920AE27B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MY"/>
          </a:p>
        </p:txBody>
      </p:sp>
      <p:sp>
        <p:nvSpPr>
          <p:cNvPr id="3" name="Text Placeholder 2">
            <a:extLst>
              <a:ext uri="{FF2B5EF4-FFF2-40B4-BE49-F238E27FC236}">
                <a16:creationId xmlns:a16="http://schemas.microsoft.com/office/drawing/2014/main" xmlns="" id="{D3BC6FDE-B612-48F2-B295-DE31F7DECE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B52AEB1-C0FE-41B4-904A-7435D8308F4D}"/>
              </a:ext>
            </a:extLst>
          </p:cNvPr>
          <p:cNvSpPr>
            <a:spLocks noGrp="1"/>
          </p:cNvSpPr>
          <p:nvPr>
            <p:ph type="dt" sz="half" idx="10"/>
          </p:nvPr>
        </p:nvSpPr>
        <p:spPr/>
        <p:txBody>
          <a:bodyPr/>
          <a:lstStyle/>
          <a:p>
            <a:fld id="{B2482BBA-9107-4CF4-B199-9155EAE80846}" type="datetimeFigureOut">
              <a:rPr lang="en-MY" smtClean="0"/>
              <a:t>27/9/2020</a:t>
            </a:fld>
            <a:endParaRPr lang="en-MY"/>
          </a:p>
        </p:txBody>
      </p:sp>
      <p:sp>
        <p:nvSpPr>
          <p:cNvPr id="5" name="Footer Placeholder 4">
            <a:extLst>
              <a:ext uri="{FF2B5EF4-FFF2-40B4-BE49-F238E27FC236}">
                <a16:creationId xmlns:a16="http://schemas.microsoft.com/office/drawing/2014/main" xmlns="" id="{BD8BECD3-7B17-4249-8D6E-E9D07E4DFE68}"/>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xmlns="" id="{1F9FC25C-5B92-4C63-91EF-5DE498F14644}"/>
              </a:ext>
            </a:extLst>
          </p:cNvPr>
          <p:cNvSpPr>
            <a:spLocks noGrp="1"/>
          </p:cNvSpPr>
          <p:nvPr>
            <p:ph type="sldNum" sz="quarter" idx="12"/>
          </p:nvPr>
        </p:nvSpPr>
        <p:spPr/>
        <p:txBody>
          <a:bodyPr/>
          <a:lstStyle/>
          <a:p>
            <a:fld id="{5B2E8062-D47A-42FD-8927-DFA42443F94B}" type="slidenum">
              <a:rPr lang="en-MY" smtClean="0"/>
              <a:t>‹#›</a:t>
            </a:fld>
            <a:endParaRPr lang="en-MY"/>
          </a:p>
        </p:txBody>
      </p:sp>
    </p:spTree>
    <p:extLst>
      <p:ext uri="{BB962C8B-B14F-4D97-AF65-F5344CB8AC3E}">
        <p14:creationId xmlns:p14="http://schemas.microsoft.com/office/powerpoint/2010/main" val="178875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264A66-1A98-4BF3-B265-076DD7399C66}"/>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xmlns="" id="{34C7ACB6-B235-4F06-9F77-0D97B3D9645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a:extLst>
              <a:ext uri="{FF2B5EF4-FFF2-40B4-BE49-F238E27FC236}">
                <a16:creationId xmlns:a16="http://schemas.microsoft.com/office/drawing/2014/main" xmlns="" id="{53941BCE-691C-4783-B4F0-9FAE7DAE38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4">
            <a:extLst>
              <a:ext uri="{FF2B5EF4-FFF2-40B4-BE49-F238E27FC236}">
                <a16:creationId xmlns:a16="http://schemas.microsoft.com/office/drawing/2014/main" xmlns="" id="{FBA6377A-76D3-48C5-95A3-A0E9E7844BDA}"/>
              </a:ext>
            </a:extLst>
          </p:cNvPr>
          <p:cNvSpPr>
            <a:spLocks noGrp="1"/>
          </p:cNvSpPr>
          <p:nvPr>
            <p:ph type="dt" sz="half" idx="10"/>
          </p:nvPr>
        </p:nvSpPr>
        <p:spPr/>
        <p:txBody>
          <a:bodyPr/>
          <a:lstStyle/>
          <a:p>
            <a:fld id="{B2482BBA-9107-4CF4-B199-9155EAE80846}" type="datetimeFigureOut">
              <a:rPr lang="en-MY" smtClean="0"/>
              <a:t>27/9/2020</a:t>
            </a:fld>
            <a:endParaRPr lang="en-MY"/>
          </a:p>
        </p:txBody>
      </p:sp>
      <p:sp>
        <p:nvSpPr>
          <p:cNvPr id="6" name="Footer Placeholder 5">
            <a:extLst>
              <a:ext uri="{FF2B5EF4-FFF2-40B4-BE49-F238E27FC236}">
                <a16:creationId xmlns:a16="http://schemas.microsoft.com/office/drawing/2014/main" xmlns="" id="{2C79F50F-6267-40DE-B682-121695BD305D}"/>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xmlns="" id="{592B7D26-B824-4F56-A0B5-E5BFB573FF0F}"/>
              </a:ext>
            </a:extLst>
          </p:cNvPr>
          <p:cNvSpPr>
            <a:spLocks noGrp="1"/>
          </p:cNvSpPr>
          <p:nvPr>
            <p:ph type="sldNum" sz="quarter" idx="12"/>
          </p:nvPr>
        </p:nvSpPr>
        <p:spPr/>
        <p:txBody>
          <a:bodyPr/>
          <a:lstStyle/>
          <a:p>
            <a:fld id="{5B2E8062-D47A-42FD-8927-DFA42443F94B}" type="slidenum">
              <a:rPr lang="en-MY" smtClean="0"/>
              <a:t>‹#›</a:t>
            </a:fld>
            <a:endParaRPr lang="en-MY"/>
          </a:p>
        </p:txBody>
      </p:sp>
    </p:spTree>
    <p:extLst>
      <p:ext uri="{BB962C8B-B14F-4D97-AF65-F5344CB8AC3E}">
        <p14:creationId xmlns:p14="http://schemas.microsoft.com/office/powerpoint/2010/main" val="4115561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99E5BF-2920-40D0-9715-5EB5CC32ACE0}"/>
              </a:ext>
            </a:extLst>
          </p:cNvPr>
          <p:cNvSpPr>
            <a:spLocks noGrp="1"/>
          </p:cNvSpPr>
          <p:nvPr>
            <p:ph type="title"/>
          </p:nvPr>
        </p:nvSpPr>
        <p:spPr>
          <a:xfrm>
            <a:off x="839788" y="365125"/>
            <a:ext cx="10515600" cy="1325563"/>
          </a:xfrm>
        </p:spPr>
        <p:txBody>
          <a:bodyPr/>
          <a:lstStyle/>
          <a:p>
            <a:r>
              <a:rPr lang="en-US"/>
              <a:t>Click to edit Master title style</a:t>
            </a:r>
            <a:endParaRPr lang="en-MY"/>
          </a:p>
        </p:txBody>
      </p:sp>
      <p:sp>
        <p:nvSpPr>
          <p:cNvPr id="3" name="Text Placeholder 2">
            <a:extLst>
              <a:ext uri="{FF2B5EF4-FFF2-40B4-BE49-F238E27FC236}">
                <a16:creationId xmlns:a16="http://schemas.microsoft.com/office/drawing/2014/main" xmlns="" id="{6A590CBF-8975-43E4-BDB5-C6D605E22A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10E0F60-9BF4-42A7-96B4-BB69B72204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a:extLst>
              <a:ext uri="{FF2B5EF4-FFF2-40B4-BE49-F238E27FC236}">
                <a16:creationId xmlns:a16="http://schemas.microsoft.com/office/drawing/2014/main" xmlns="" id="{E854F26F-BD92-419B-B139-F5F6DBE3E6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E88B784A-EDFA-4CDB-B987-796429AA0C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6">
            <a:extLst>
              <a:ext uri="{FF2B5EF4-FFF2-40B4-BE49-F238E27FC236}">
                <a16:creationId xmlns:a16="http://schemas.microsoft.com/office/drawing/2014/main" xmlns="" id="{7A14FA3E-D401-42EA-A2BA-14B4F92E2973}"/>
              </a:ext>
            </a:extLst>
          </p:cNvPr>
          <p:cNvSpPr>
            <a:spLocks noGrp="1"/>
          </p:cNvSpPr>
          <p:nvPr>
            <p:ph type="dt" sz="half" idx="10"/>
          </p:nvPr>
        </p:nvSpPr>
        <p:spPr/>
        <p:txBody>
          <a:bodyPr/>
          <a:lstStyle/>
          <a:p>
            <a:fld id="{B2482BBA-9107-4CF4-B199-9155EAE80846}" type="datetimeFigureOut">
              <a:rPr lang="en-MY" smtClean="0"/>
              <a:t>27/9/2020</a:t>
            </a:fld>
            <a:endParaRPr lang="en-MY"/>
          </a:p>
        </p:txBody>
      </p:sp>
      <p:sp>
        <p:nvSpPr>
          <p:cNvPr id="8" name="Footer Placeholder 7">
            <a:extLst>
              <a:ext uri="{FF2B5EF4-FFF2-40B4-BE49-F238E27FC236}">
                <a16:creationId xmlns:a16="http://schemas.microsoft.com/office/drawing/2014/main" xmlns="" id="{A7728993-1422-4650-9125-711F03F48FE7}"/>
              </a:ext>
            </a:extLst>
          </p:cNvPr>
          <p:cNvSpPr>
            <a:spLocks noGrp="1"/>
          </p:cNvSpPr>
          <p:nvPr>
            <p:ph type="ftr" sz="quarter" idx="11"/>
          </p:nvPr>
        </p:nvSpPr>
        <p:spPr/>
        <p:txBody>
          <a:bodyPr/>
          <a:lstStyle/>
          <a:p>
            <a:endParaRPr lang="en-MY"/>
          </a:p>
        </p:txBody>
      </p:sp>
      <p:sp>
        <p:nvSpPr>
          <p:cNvPr id="9" name="Slide Number Placeholder 8">
            <a:extLst>
              <a:ext uri="{FF2B5EF4-FFF2-40B4-BE49-F238E27FC236}">
                <a16:creationId xmlns:a16="http://schemas.microsoft.com/office/drawing/2014/main" xmlns="" id="{EC47E578-B4AC-4209-BE60-E3634F546876}"/>
              </a:ext>
            </a:extLst>
          </p:cNvPr>
          <p:cNvSpPr>
            <a:spLocks noGrp="1"/>
          </p:cNvSpPr>
          <p:nvPr>
            <p:ph type="sldNum" sz="quarter" idx="12"/>
          </p:nvPr>
        </p:nvSpPr>
        <p:spPr/>
        <p:txBody>
          <a:bodyPr/>
          <a:lstStyle/>
          <a:p>
            <a:fld id="{5B2E8062-D47A-42FD-8927-DFA42443F94B}" type="slidenum">
              <a:rPr lang="en-MY" smtClean="0"/>
              <a:t>‹#›</a:t>
            </a:fld>
            <a:endParaRPr lang="en-MY"/>
          </a:p>
        </p:txBody>
      </p:sp>
    </p:spTree>
    <p:extLst>
      <p:ext uri="{BB962C8B-B14F-4D97-AF65-F5344CB8AC3E}">
        <p14:creationId xmlns:p14="http://schemas.microsoft.com/office/powerpoint/2010/main" val="376553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6B5C0F-EF61-47FE-8310-92233B55B1BE}"/>
              </a:ext>
            </a:extLst>
          </p:cNvPr>
          <p:cNvSpPr>
            <a:spLocks noGrp="1"/>
          </p:cNvSpPr>
          <p:nvPr>
            <p:ph type="title"/>
          </p:nvPr>
        </p:nvSpPr>
        <p:spPr/>
        <p:txBody>
          <a:bodyPr/>
          <a:lstStyle/>
          <a:p>
            <a:r>
              <a:rPr lang="en-US"/>
              <a:t>Click to edit Master title style</a:t>
            </a:r>
            <a:endParaRPr lang="en-MY"/>
          </a:p>
        </p:txBody>
      </p:sp>
      <p:sp>
        <p:nvSpPr>
          <p:cNvPr id="3" name="Date Placeholder 2">
            <a:extLst>
              <a:ext uri="{FF2B5EF4-FFF2-40B4-BE49-F238E27FC236}">
                <a16:creationId xmlns:a16="http://schemas.microsoft.com/office/drawing/2014/main" xmlns="" id="{55585F7F-4495-478B-9A1E-341341D6DABF}"/>
              </a:ext>
            </a:extLst>
          </p:cNvPr>
          <p:cNvSpPr>
            <a:spLocks noGrp="1"/>
          </p:cNvSpPr>
          <p:nvPr>
            <p:ph type="dt" sz="half" idx="10"/>
          </p:nvPr>
        </p:nvSpPr>
        <p:spPr/>
        <p:txBody>
          <a:bodyPr/>
          <a:lstStyle/>
          <a:p>
            <a:fld id="{B2482BBA-9107-4CF4-B199-9155EAE80846}" type="datetimeFigureOut">
              <a:rPr lang="en-MY" smtClean="0"/>
              <a:t>27/9/2020</a:t>
            </a:fld>
            <a:endParaRPr lang="en-MY"/>
          </a:p>
        </p:txBody>
      </p:sp>
      <p:sp>
        <p:nvSpPr>
          <p:cNvPr id="4" name="Footer Placeholder 3">
            <a:extLst>
              <a:ext uri="{FF2B5EF4-FFF2-40B4-BE49-F238E27FC236}">
                <a16:creationId xmlns:a16="http://schemas.microsoft.com/office/drawing/2014/main" xmlns="" id="{F4608AF5-B516-490C-AC27-3D5CBC37F822}"/>
              </a:ext>
            </a:extLst>
          </p:cNvPr>
          <p:cNvSpPr>
            <a:spLocks noGrp="1"/>
          </p:cNvSpPr>
          <p:nvPr>
            <p:ph type="ftr" sz="quarter" idx="11"/>
          </p:nvPr>
        </p:nvSpPr>
        <p:spPr/>
        <p:txBody>
          <a:bodyPr/>
          <a:lstStyle/>
          <a:p>
            <a:endParaRPr lang="en-MY"/>
          </a:p>
        </p:txBody>
      </p:sp>
      <p:sp>
        <p:nvSpPr>
          <p:cNvPr id="5" name="Slide Number Placeholder 4">
            <a:extLst>
              <a:ext uri="{FF2B5EF4-FFF2-40B4-BE49-F238E27FC236}">
                <a16:creationId xmlns:a16="http://schemas.microsoft.com/office/drawing/2014/main" xmlns="" id="{4187C426-F880-4826-A3EC-B87282B5D0CC}"/>
              </a:ext>
            </a:extLst>
          </p:cNvPr>
          <p:cNvSpPr>
            <a:spLocks noGrp="1"/>
          </p:cNvSpPr>
          <p:nvPr>
            <p:ph type="sldNum" sz="quarter" idx="12"/>
          </p:nvPr>
        </p:nvSpPr>
        <p:spPr/>
        <p:txBody>
          <a:bodyPr/>
          <a:lstStyle/>
          <a:p>
            <a:fld id="{5B2E8062-D47A-42FD-8927-DFA42443F94B}" type="slidenum">
              <a:rPr lang="en-MY" smtClean="0"/>
              <a:t>‹#›</a:t>
            </a:fld>
            <a:endParaRPr lang="en-MY"/>
          </a:p>
        </p:txBody>
      </p:sp>
    </p:spTree>
    <p:extLst>
      <p:ext uri="{BB962C8B-B14F-4D97-AF65-F5344CB8AC3E}">
        <p14:creationId xmlns:p14="http://schemas.microsoft.com/office/powerpoint/2010/main" val="25545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5399C26-C6AD-400E-BC46-47BD1AA359E4}"/>
              </a:ext>
            </a:extLst>
          </p:cNvPr>
          <p:cNvSpPr>
            <a:spLocks noGrp="1"/>
          </p:cNvSpPr>
          <p:nvPr>
            <p:ph type="dt" sz="half" idx="10"/>
          </p:nvPr>
        </p:nvSpPr>
        <p:spPr/>
        <p:txBody>
          <a:bodyPr/>
          <a:lstStyle/>
          <a:p>
            <a:fld id="{B2482BBA-9107-4CF4-B199-9155EAE80846}" type="datetimeFigureOut">
              <a:rPr lang="en-MY" smtClean="0"/>
              <a:t>27/9/2020</a:t>
            </a:fld>
            <a:endParaRPr lang="en-MY"/>
          </a:p>
        </p:txBody>
      </p:sp>
      <p:sp>
        <p:nvSpPr>
          <p:cNvPr id="3" name="Footer Placeholder 2">
            <a:extLst>
              <a:ext uri="{FF2B5EF4-FFF2-40B4-BE49-F238E27FC236}">
                <a16:creationId xmlns:a16="http://schemas.microsoft.com/office/drawing/2014/main" xmlns="" id="{3012A115-753A-4A4D-BC0D-12144EC69288}"/>
              </a:ext>
            </a:extLst>
          </p:cNvPr>
          <p:cNvSpPr>
            <a:spLocks noGrp="1"/>
          </p:cNvSpPr>
          <p:nvPr>
            <p:ph type="ftr" sz="quarter" idx="11"/>
          </p:nvPr>
        </p:nvSpPr>
        <p:spPr/>
        <p:txBody>
          <a:bodyPr/>
          <a:lstStyle/>
          <a:p>
            <a:endParaRPr lang="en-MY"/>
          </a:p>
        </p:txBody>
      </p:sp>
      <p:sp>
        <p:nvSpPr>
          <p:cNvPr id="4" name="Slide Number Placeholder 3">
            <a:extLst>
              <a:ext uri="{FF2B5EF4-FFF2-40B4-BE49-F238E27FC236}">
                <a16:creationId xmlns:a16="http://schemas.microsoft.com/office/drawing/2014/main" xmlns="" id="{360EA3C1-6D8A-4EBA-8467-30682A52F02B}"/>
              </a:ext>
            </a:extLst>
          </p:cNvPr>
          <p:cNvSpPr>
            <a:spLocks noGrp="1"/>
          </p:cNvSpPr>
          <p:nvPr>
            <p:ph type="sldNum" sz="quarter" idx="12"/>
          </p:nvPr>
        </p:nvSpPr>
        <p:spPr/>
        <p:txBody>
          <a:bodyPr/>
          <a:lstStyle/>
          <a:p>
            <a:fld id="{5B2E8062-D47A-42FD-8927-DFA42443F94B}" type="slidenum">
              <a:rPr lang="en-MY" smtClean="0"/>
              <a:t>‹#›</a:t>
            </a:fld>
            <a:endParaRPr lang="en-MY"/>
          </a:p>
        </p:txBody>
      </p:sp>
    </p:spTree>
    <p:extLst>
      <p:ext uri="{BB962C8B-B14F-4D97-AF65-F5344CB8AC3E}">
        <p14:creationId xmlns:p14="http://schemas.microsoft.com/office/powerpoint/2010/main" val="2009511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7076F7-18E8-4727-AF71-DE92E15565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Content Placeholder 2">
            <a:extLst>
              <a:ext uri="{FF2B5EF4-FFF2-40B4-BE49-F238E27FC236}">
                <a16:creationId xmlns:a16="http://schemas.microsoft.com/office/drawing/2014/main" xmlns="" id="{619AB0BC-3653-48A9-841E-6F26E05596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a:extLst>
              <a:ext uri="{FF2B5EF4-FFF2-40B4-BE49-F238E27FC236}">
                <a16:creationId xmlns:a16="http://schemas.microsoft.com/office/drawing/2014/main" xmlns="" id="{8D763A60-9FBD-4FA5-BBB5-C2D1401F80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8A415C4-C8B2-42A9-B7A7-F543C4A21CFF}"/>
              </a:ext>
            </a:extLst>
          </p:cNvPr>
          <p:cNvSpPr>
            <a:spLocks noGrp="1"/>
          </p:cNvSpPr>
          <p:nvPr>
            <p:ph type="dt" sz="half" idx="10"/>
          </p:nvPr>
        </p:nvSpPr>
        <p:spPr/>
        <p:txBody>
          <a:bodyPr/>
          <a:lstStyle/>
          <a:p>
            <a:fld id="{B2482BBA-9107-4CF4-B199-9155EAE80846}" type="datetimeFigureOut">
              <a:rPr lang="en-MY" smtClean="0"/>
              <a:t>27/9/2020</a:t>
            </a:fld>
            <a:endParaRPr lang="en-MY"/>
          </a:p>
        </p:txBody>
      </p:sp>
      <p:sp>
        <p:nvSpPr>
          <p:cNvPr id="6" name="Footer Placeholder 5">
            <a:extLst>
              <a:ext uri="{FF2B5EF4-FFF2-40B4-BE49-F238E27FC236}">
                <a16:creationId xmlns:a16="http://schemas.microsoft.com/office/drawing/2014/main" xmlns="" id="{782A59C9-23F6-4D6B-AB8F-3F9F0166FDCE}"/>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xmlns="" id="{FAAD1DC1-423C-4691-8CCF-0D9700CEB6E1}"/>
              </a:ext>
            </a:extLst>
          </p:cNvPr>
          <p:cNvSpPr>
            <a:spLocks noGrp="1"/>
          </p:cNvSpPr>
          <p:nvPr>
            <p:ph type="sldNum" sz="quarter" idx="12"/>
          </p:nvPr>
        </p:nvSpPr>
        <p:spPr/>
        <p:txBody>
          <a:bodyPr/>
          <a:lstStyle/>
          <a:p>
            <a:fld id="{5B2E8062-D47A-42FD-8927-DFA42443F94B}" type="slidenum">
              <a:rPr lang="en-MY" smtClean="0"/>
              <a:t>‹#›</a:t>
            </a:fld>
            <a:endParaRPr lang="en-MY"/>
          </a:p>
        </p:txBody>
      </p:sp>
    </p:spTree>
    <p:extLst>
      <p:ext uri="{BB962C8B-B14F-4D97-AF65-F5344CB8AC3E}">
        <p14:creationId xmlns:p14="http://schemas.microsoft.com/office/powerpoint/2010/main" val="2909133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52E115-DDE3-433C-83D0-FD11AD8DDB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Picture Placeholder 2">
            <a:extLst>
              <a:ext uri="{FF2B5EF4-FFF2-40B4-BE49-F238E27FC236}">
                <a16:creationId xmlns:a16="http://schemas.microsoft.com/office/drawing/2014/main" xmlns="" id="{8B298E24-CCF4-47C8-84A0-7A0ACED301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a:extLst>
              <a:ext uri="{FF2B5EF4-FFF2-40B4-BE49-F238E27FC236}">
                <a16:creationId xmlns:a16="http://schemas.microsoft.com/office/drawing/2014/main" xmlns="" id="{2B9434F5-7D39-4E52-AE90-DB3A959724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9D7DFD9-D022-46E5-9314-179A392B13BE}"/>
              </a:ext>
            </a:extLst>
          </p:cNvPr>
          <p:cNvSpPr>
            <a:spLocks noGrp="1"/>
          </p:cNvSpPr>
          <p:nvPr>
            <p:ph type="dt" sz="half" idx="10"/>
          </p:nvPr>
        </p:nvSpPr>
        <p:spPr/>
        <p:txBody>
          <a:bodyPr/>
          <a:lstStyle/>
          <a:p>
            <a:fld id="{B2482BBA-9107-4CF4-B199-9155EAE80846}" type="datetimeFigureOut">
              <a:rPr lang="en-MY" smtClean="0"/>
              <a:t>27/9/2020</a:t>
            </a:fld>
            <a:endParaRPr lang="en-MY"/>
          </a:p>
        </p:txBody>
      </p:sp>
      <p:sp>
        <p:nvSpPr>
          <p:cNvPr id="6" name="Footer Placeholder 5">
            <a:extLst>
              <a:ext uri="{FF2B5EF4-FFF2-40B4-BE49-F238E27FC236}">
                <a16:creationId xmlns:a16="http://schemas.microsoft.com/office/drawing/2014/main" xmlns="" id="{AE2BA405-E3F4-442A-9DDE-2084682CD3B9}"/>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xmlns="" id="{D0AA8961-2138-4CA2-9C62-0104B50F8711}"/>
              </a:ext>
            </a:extLst>
          </p:cNvPr>
          <p:cNvSpPr>
            <a:spLocks noGrp="1"/>
          </p:cNvSpPr>
          <p:nvPr>
            <p:ph type="sldNum" sz="quarter" idx="12"/>
          </p:nvPr>
        </p:nvSpPr>
        <p:spPr/>
        <p:txBody>
          <a:bodyPr/>
          <a:lstStyle/>
          <a:p>
            <a:fld id="{5B2E8062-D47A-42FD-8927-DFA42443F94B}" type="slidenum">
              <a:rPr lang="en-MY" smtClean="0"/>
              <a:t>‹#›</a:t>
            </a:fld>
            <a:endParaRPr lang="en-MY"/>
          </a:p>
        </p:txBody>
      </p:sp>
    </p:spTree>
    <p:extLst>
      <p:ext uri="{BB962C8B-B14F-4D97-AF65-F5344CB8AC3E}">
        <p14:creationId xmlns:p14="http://schemas.microsoft.com/office/powerpoint/2010/main" val="2385401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C172FDF-58E2-4FEB-8DD6-A61687BA8F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MY"/>
          </a:p>
        </p:txBody>
      </p:sp>
      <p:sp>
        <p:nvSpPr>
          <p:cNvPr id="3" name="Text Placeholder 2">
            <a:extLst>
              <a:ext uri="{FF2B5EF4-FFF2-40B4-BE49-F238E27FC236}">
                <a16:creationId xmlns:a16="http://schemas.microsoft.com/office/drawing/2014/main" xmlns="" id="{0E4DEF51-2246-4CA4-85A8-C6290E8CE8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xmlns="" id="{7020017D-5497-4E20-B067-E710D5BDEE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482BBA-9107-4CF4-B199-9155EAE80846}" type="datetimeFigureOut">
              <a:rPr lang="en-MY" smtClean="0"/>
              <a:t>27/9/2020</a:t>
            </a:fld>
            <a:endParaRPr lang="en-MY"/>
          </a:p>
        </p:txBody>
      </p:sp>
      <p:sp>
        <p:nvSpPr>
          <p:cNvPr id="5" name="Footer Placeholder 4">
            <a:extLst>
              <a:ext uri="{FF2B5EF4-FFF2-40B4-BE49-F238E27FC236}">
                <a16:creationId xmlns:a16="http://schemas.microsoft.com/office/drawing/2014/main" xmlns="" id="{322FE76D-DF77-4D55-B538-51C9EB83EE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a:extLst>
              <a:ext uri="{FF2B5EF4-FFF2-40B4-BE49-F238E27FC236}">
                <a16:creationId xmlns:a16="http://schemas.microsoft.com/office/drawing/2014/main" xmlns="" id="{1830C6E8-8A66-4D33-BE6C-7AD4865B65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2E8062-D47A-42FD-8927-DFA42443F94B}" type="slidenum">
              <a:rPr lang="en-MY" smtClean="0"/>
              <a:t>‹#›</a:t>
            </a:fld>
            <a:endParaRPr lang="en-MY"/>
          </a:p>
        </p:txBody>
      </p:sp>
    </p:spTree>
    <p:extLst>
      <p:ext uri="{BB962C8B-B14F-4D97-AF65-F5344CB8AC3E}">
        <p14:creationId xmlns:p14="http://schemas.microsoft.com/office/powerpoint/2010/main" val="2854167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5B16BC9B-B9F5-49A1-9210-CA97685657B6}"/>
              </a:ext>
            </a:extLst>
          </p:cNvPr>
          <p:cNvSpPr>
            <a:spLocks noGrp="1"/>
          </p:cNvSpPr>
          <p:nvPr>
            <p:ph type="subTitle" idx="1"/>
          </p:nvPr>
        </p:nvSpPr>
        <p:spPr>
          <a:xfrm>
            <a:off x="2402257" y="2601119"/>
            <a:ext cx="7387486" cy="1655762"/>
          </a:xfrm>
          <a:solidFill>
            <a:schemeClr val="accent4">
              <a:lumMod val="20000"/>
              <a:lumOff val="80000"/>
              <a:alpha val="79000"/>
            </a:schemeClr>
          </a:solidFill>
          <a:effectLst>
            <a:softEdge rad="317500"/>
          </a:effectLst>
        </p:spPr>
        <p:txBody>
          <a:bodyPr>
            <a:normAutofit fontScale="92500" lnSpcReduction="10000"/>
          </a:bodyPr>
          <a:lstStyle/>
          <a:p>
            <a:r>
              <a:rPr lang="en-MY" sz="8000" b="1" dirty="0">
                <a:latin typeface="Bahnschrift Light" panose="020B0502040204020203" pitchFamily="34" charset="0"/>
              </a:rPr>
              <a:t>Living For God</a:t>
            </a:r>
          </a:p>
          <a:p>
            <a:r>
              <a:rPr lang="en-MY" sz="4400" b="1" dirty="0">
                <a:latin typeface="Bahnschrift Light" panose="020B0502040204020203" pitchFamily="34" charset="0"/>
              </a:rPr>
              <a:t>1 </a:t>
            </a:r>
            <a:r>
              <a:rPr lang="en-MY" sz="4400" b="1">
                <a:latin typeface="Bahnschrift Light" panose="020B0502040204020203" pitchFamily="34" charset="0"/>
              </a:rPr>
              <a:t>Peter </a:t>
            </a:r>
            <a:r>
              <a:rPr lang="en-MY" sz="4400" b="1" smtClean="0">
                <a:latin typeface="Bahnschrift Light" panose="020B0502040204020203" pitchFamily="34" charset="0"/>
              </a:rPr>
              <a:t>4:1-11</a:t>
            </a:r>
            <a:endParaRPr lang="en-MY" sz="4400" b="1" dirty="0">
              <a:latin typeface="Bahnschrift Light" panose="020B0502040204020203" pitchFamily="34" charset="0"/>
            </a:endParaRPr>
          </a:p>
        </p:txBody>
      </p:sp>
    </p:spTree>
    <p:extLst>
      <p:ext uri="{BB962C8B-B14F-4D97-AF65-F5344CB8AC3E}">
        <p14:creationId xmlns:p14="http://schemas.microsoft.com/office/powerpoint/2010/main" val="2149559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37000" b="-3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4F23BB-E8EA-43B4-BE10-68F242A4A665}"/>
              </a:ext>
            </a:extLst>
          </p:cNvPr>
          <p:cNvSpPr>
            <a:spLocks noGrp="1"/>
          </p:cNvSpPr>
          <p:nvPr>
            <p:ph type="title"/>
          </p:nvPr>
        </p:nvSpPr>
        <p:spPr/>
        <p:txBody>
          <a:bodyPr/>
          <a:lstStyle/>
          <a:p>
            <a:r>
              <a:rPr lang="en-US" b="1" dirty="0"/>
              <a:t>The Need for Godly Wisdom. (vs 3-6)</a:t>
            </a:r>
            <a:endParaRPr lang="en-MY" b="1" dirty="0"/>
          </a:p>
        </p:txBody>
      </p:sp>
      <p:graphicFrame>
        <p:nvGraphicFramePr>
          <p:cNvPr id="6" name="Content Placeholder 5">
            <a:extLst>
              <a:ext uri="{FF2B5EF4-FFF2-40B4-BE49-F238E27FC236}">
                <a16:creationId xmlns:a16="http://schemas.microsoft.com/office/drawing/2014/main" xmlns="" id="{9E04CA21-43FE-48E1-AE22-030C7896E23B}"/>
              </a:ext>
            </a:extLst>
          </p:cNvPr>
          <p:cNvGraphicFramePr>
            <a:graphicFrameLocks noGrp="1"/>
          </p:cNvGraphicFramePr>
          <p:nvPr>
            <p:ph idx="1"/>
            <p:extLst>
              <p:ext uri="{D42A27DB-BD31-4B8C-83A1-F6EECF244321}">
                <p14:modId xmlns:p14="http://schemas.microsoft.com/office/powerpoint/2010/main" val="2462723134"/>
              </p:ext>
            </p:extLst>
          </p:nvPr>
        </p:nvGraphicFramePr>
        <p:xfrm>
          <a:off x="1781174" y="1690688"/>
          <a:ext cx="7972426" cy="45434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22500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37000" b="-3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4F23BB-E8EA-43B4-BE10-68F242A4A665}"/>
              </a:ext>
            </a:extLst>
          </p:cNvPr>
          <p:cNvSpPr>
            <a:spLocks noGrp="1"/>
          </p:cNvSpPr>
          <p:nvPr>
            <p:ph type="title"/>
          </p:nvPr>
        </p:nvSpPr>
        <p:spPr/>
        <p:txBody>
          <a:bodyPr/>
          <a:lstStyle/>
          <a:p>
            <a:r>
              <a:rPr lang="en-US" b="1" dirty="0"/>
              <a:t>The Need for Godly Wisdom. (vs 3-6)</a:t>
            </a:r>
            <a:endParaRPr lang="en-MY" b="1" dirty="0"/>
          </a:p>
        </p:txBody>
      </p:sp>
      <p:graphicFrame>
        <p:nvGraphicFramePr>
          <p:cNvPr id="6" name="Content Placeholder 5">
            <a:extLst>
              <a:ext uri="{FF2B5EF4-FFF2-40B4-BE49-F238E27FC236}">
                <a16:creationId xmlns:a16="http://schemas.microsoft.com/office/drawing/2014/main" xmlns="" id="{9E04CA21-43FE-48E1-AE22-030C7896E23B}"/>
              </a:ext>
            </a:extLst>
          </p:cNvPr>
          <p:cNvGraphicFramePr>
            <a:graphicFrameLocks noGrp="1"/>
          </p:cNvGraphicFramePr>
          <p:nvPr>
            <p:ph idx="1"/>
            <p:extLst>
              <p:ext uri="{D42A27DB-BD31-4B8C-83A1-F6EECF244321}">
                <p14:modId xmlns:p14="http://schemas.microsoft.com/office/powerpoint/2010/main" val="1899473824"/>
              </p:ext>
            </p:extLst>
          </p:nvPr>
        </p:nvGraphicFramePr>
        <p:xfrm>
          <a:off x="8439149" y="5105400"/>
          <a:ext cx="3686176" cy="175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xmlns="" id="{9EC3D9C6-832A-4C25-958B-58D875DE2C94}"/>
              </a:ext>
            </a:extLst>
          </p:cNvPr>
          <p:cNvSpPr txBox="1"/>
          <p:nvPr/>
        </p:nvSpPr>
        <p:spPr>
          <a:xfrm>
            <a:off x="838200" y="2059036"/>
            <a:ext cx="6096000" cy="3646576"/>
          </a:xfrm>
          <a:prstGeom prst="rect">
            <a:avLst/>
          </a:prstGeom>
          <a:solidFill>
            <a:schemeClr val="accent4">
              <a:lumMod val="20000"/>
              <a:lumOff val="80000"/>
              <a:alpha val="55000"/>
            </a:schemeClr>
          </a:solidFill>
        </p:spPr>
        <p:txBody>
          <a:bodyPr wrap="square">
            <a:spAutoFit/>
          </a:bodyPr>
          <a:lstStyle/>
          <a:p>
            <a:pPr lvl="0">
              <a:lnSpc>
                <a:spcPct val="107000"/>
              </a:lnSpc>
              <a:spcAft>
                <a:spcPts val="800"/>
              </a:spcAft>
            </a:pPr>
            <a:r>
              <a:rPr lang="en-MY" sz="2400" dirty="0">
                <a:effectLst/>
                <a:latin typeface="Calibri" panose="020F0502020204030204" pitchFamily="34" charset="0"/>
                <a:ea typeface="Calibri" panose="020F0502020204030204" pitchFamily="34" charset="0"/>
                <a:cs typeface="Times New Roman" panose="02020603050405020304" pitchFamily="18" charset="0"/>
              </a:rPr>
              <a:t>For you have spent enough time in the past doing what pagans choose to do—living in debauchery, lust, drunkenness, orgies, carousing and detestable idolatry.</a:t>
            </a:r>
          </a:p>
          <a:p>
            <a:pPr lvl="0">
              <a:lnSpc>
                <a:spcPct val="107000"/>
              </a:lnSpc>
              <a:spcAft>
                <a:spcPts val="800"/>
              </a:spcAft>
            </a:pPr>
            <a:endParaRPr lang="en-MY"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pPr>
            <a:r>
              <a:rPr lang="en-MY" sz="2400" b="1" dirty="0">
                <a:effectLst/>
                <a:latin typeface="Calibri" panose="020F0502020204030204" pitchFamily="34" charset="0"/>
                <a:ea typeface="Calibri" panose="020F0502020204030204" pitchFamily="34" charset="0"/>
                <a:cs typeface="Times New Roman" panose="02020603050405020304" pitchFamily="18" charset="0"/>
              </a:rPr>
              <a:t>Our Language is different</a:t>
            </a:r>
          </a:p>
          <a:p>
            <a:pPr marL="342900" lvl="0" indent="-342900">
              <a:lnSpc>
                <a:spcPct val="107000"/>
              </a:lnSpc>
              <a:spcAft>
                <a:spcPts val="800"/>
              </a:spcAft>
              <a:buFont typeface="Arial" panose="020B0604020202020204" pitchFamily="34" charset="0"/>
              <a:buChar char="•"/>
            </a:pPr>
            <a:r>
              <a:rPr lang="en-MY" sz="2400" b="1" dirty="0">
                <a:latin typeface="Calibri" panose="020F0502020204030204" pitchFamily="34" charset="0"/>
                <a:ea typeface="Calibri" panose="020F0502020204030204" pitchFamily="34" charset="0"/>
                <a:cs typeface="Times New Roman" panose="02020603050405020304" pitchFamily="18" charset="0"/>
              </a:rPr>
              <a:t>Our Goals are different</a:t>
            </a:r>
          </a:p>
          <a:p>
            <a:pPr marL="342900" lvl="0" indent="-342900">
              <a:lnSpc>
                <a:spcPct val="107000"/>
              </a:lnSpc>
              <a:spcAft>
                <a:spcPts val="800"/>
              </a:spcAft>
              <a:buFont typeface="Arial" panose="020B0604020202020204" pitchFamily="34" charset="0"/>
              <a:buChar char="•"/>
            </a:pPr>
            <a:endParaRPr lang="en-MY"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9134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37000" b="-3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4F23BB-E8EA-43B4-BE10-68F242A4A665}"/>
              </a:ext>
            </a:extLst>
          </p:cNvPr>
          <p:cNvSpPr>
            <a:spLocks noGrp="1"/>
          </p:cNvSpPr>
          <p:nvPr>
            <p:ph type="title"/>
          </p:nvPr>
        </p:nvSpPr>
        <p:spPr/>
        <p:txBody>
          <a:bodyPr/>
          <a:lstStyle/>
          <a:p>
            <a:r>
              <a:rPr lang="en-US" b="1" dirty="0"/>
              <a:t>The Need for Godly Wisdom. (vs 3-6)</a:t>
            </a:r>
            <a:endParaRPr lang="en-MY" b="1" dirty="0"/>
          </a:p>
        </p:txBody>
      </p:sp>
      <p:graphicFrame>
        <p:nvGraphicFramePr>
          <p:cNvPr id="6" name="Content Placeholder 5">
            <a:extLst>
              <a:ext uri="{FF2B5EF4-FFF2-40B4-BE49-F238E27FC236}">
                <a16:creationId xmlns:a16="http://schemas.microsoft.com/office/drawing/2014/main" xmlns="" id="{9E04CA21-43FE-48E1-AE22-030C7896E23B}"/>
              </a:ext>
            </a:extLst>
          </p:cNvPr>
          <p:cNvGraphicFramePr>
            <a:graphicFrameLocks noGrp="1"/>
          </p:cNvGraphicFramePr>
          <p:nvPr>
            <p:ph idx="1"/>
          </p:nvPr>
        </p:nvGraphicFramePr>
        <p:xfrm>
          <a:off x="8439149" y="5105400"/>
          <a:ext cx="3686176" cy="175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xmlns="" id="{9EC3D9C6-832A-4C25-958B-58D875DE2C94}"/>
              </a:ext>
            </a:extLst>
          </p:cNvPr>
          <p:cNvSpPr txBox="1"/>
          <p:nvPr/>
        </p:nvSpPr>
        <p:spPr>
          <a:xfrm>
            <a:off x="838200" y="2059036"/>
            <a:ext cx="6096000" cy="3148811"/>
          </a:xfrm>
          <a:prstGeom prst="rect">
            <a:avLst/>
          </a:prstGeom>
          <a:solidFill>
            <a:schemeClr val="accent4">
              <a:lumMod val="20000"/>
              <a:lumOff val="80000"/>
              <a:alpha val="55000"/>
            </a:schemeClr>
          </a:solidFill>
        </p:spPr>
        <p:txBody>
          <a:bodyPr wrap="square">
            <a:spAutoFit/>
          </a:bodyPr>
          <a:lstStyle/>
          <a:p>
            <a:pPr>
              <a:lnSpc>
                <a:spcPct val="107000"/>
              </a:lnSpc>
              <a:spcAft>
                <a:spcPts val="800"/>
              </a:spcAft>
            </a:pPr>
            <a:r>
              <a:rPr lang="en-MY" sz="2400" dirty="0">
                <a:effectLst/>
                <a:latin typeface="Calibri" panose="020F0502020204030204" pitchFamily="34" charset="0"/>
                <a:ea typeface="Calibri" panose="020F0502020204030204" pitchFamily="34" charset="0"/>
                <a:cs typeface="Times New Roman" panose="02020603050405020304" pitchFamily="18" charset="0"/>
              </a:rPr>
              <a:t>They are surprised that you do not join them in their reckless, wild living, and they heap abuse on you.</a:t>
            </a:r>
          </a:p>
          <a:p>
            <a:pPr lvl="0">
              <a:lnSpc>
                <a:spcPct val="107000"/>
              </a:lnSpc>
              <a:spcAft>
                <a:spcPts val="800"/>
              </a:spcAft>
            </a:pPr>
            <a:endParaRPr lang="en-MY" sz="24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buFont typeface="Arial" panose="020B0604020202020204" pitchFamily="34" charset="0"/>
              <a:buChar char="•"/>
            </a:pPr>
            <a:r>
              <a:rPr lang="en-MY" sz="2400" b="1" dirty="0">
                <a:effectLst/>
                <a:latin typeface="Calibri" panose="020F0502020204030204" pitchFamily="34" charset="0"/>
                <a:ea typeface="Calibri" panose="020F0502020204030204" pitchFamily="34" charset="0"/>
                <a:cs typeface="Times New Roman" panose="02020603050405020304" pitchFamily="18" charset="0"/>
              </a:rPr>
              <a:t>We should expect retaliation…</a:t>
            </a:r>
          </a:p>
          <a:p>
            <a:pPr marL="285750" lvl="0" indent="-285750">
              <a:lnSpc>
                <a:spcPct val="107000"/>
              </a:lnSpc>
              <a:spcAft>
                <a:spcPts val="800"/>
              </a:spcAft>
              <a:buFont typeface="Arial" panose="020B0604020202020204" pitchFamily="34" charset="0"/>
              <a:buChar char="•"/>
            </a:pPr>
            <a:r>
              <a:rPr lang="en-MY" sz="2400" b="1" dirty="0">
                <a:effectLst/>
                <a:latin typeface="Calibri" panose="020F0502020204030204" pitchFamily="34" charset="0"/>
                <a:ea typeface="Calibri" panose="020F0502020204030204" pitchFamily="34" charset="0"/>
                <a:cs typeface="Times New Roman" panose="02020603050405020304" pitchFamily="18" charset="0"/>
              </a:rPr>
              <a:t>Expect to define Godliness around us…</a:t>
            </a:r>
          </a:p>
          <a:p>
            <a:pPr marL="342900" lvl="0" indent="-342900">
              <a:lnSpc>
                <a:spcPct val="107000"/>
              </a:lnSpc>
              <a:spcAft>
                <a:spcPts val="800"/>
              </a:spcAft>
              <a:buFont typeface="Arial" panose="020B0604020202020204" pitchFamily="34" charset="0"/>
              <a:buChar char="•"/>
            </a:pPr>
            <a:endParaRPr lang="en-MY"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65612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37000" b="-3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4F23BB-E8EA-43B4-BE10-68F242A4A665}"/>
              </a:ext>
            </a:extLst>
          </p:cNvPr>
          <p:cNvSpPr>
            <a:spLocks noGrp="1"/>
          </p:cNvSpPr>
          <p:nvPr>
            <p:ph type="title"/>
          </p:nvPr>
        </p:nvSpPr>
        <p:spPr/>
        <p:txBody>
          <a:bodyPr/>
          <a:lstStyle/>
          <a:p>
            <a:r>
              <a:rPr lang="en-US" b="1" dirty="0"/>
              <a:t>The Need for Godly Wisdom. (vs 3-6)</a:t>
            </a:r>
            <a:endParaRPr lang="en-MY" b="1" dirty="0"/>
          </a:p>
        </p:txBody>
      </p:sp>
      <p:graphicFrame>
        <p:nvGraphicFramePr>
          <p:cNvPr id="6" name="Content Placeholder 5">
            <a:extLst>
              <a:ext uri="{FF2B5EF4-FFF2-40B4-BE49-F238E27FC236}">
                <a16:creationId xmlns:a16="http://schemas.microsoft.com/office/drawing/2014/main" xmlns="" id="{9E04CA21-43FE-48E1-AE22-030C7896E23B}"/>
              </a:ext>
            </a:extLst>
          </p:cNvPr>
          <p:cNvGraphicFramePr>
            <a:graphicFrameLocks noGrp="1"/>
          </p:cNvGraphicFramePr>
          <p:nvPr>
            <p:ph idx="1"/>
          </p:nvPr>
        </p:nvGraphicFramePr>
        <p:xfrm>
          <a:off x="8439149" y="5105400"/>
          <a:ext cx="3686176" cy="175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xmlns="" id="{9EC3D9C6-832A-4C25-958B-58D875DE2C94}"/>
              </a:ext>
            </a:extLst>
          </p:cNvPr>
          <p:cNvSpPr txBox="1"/>
          <p:nvPr/>
        </p:nvSpPr>
        <p:spPr>
          <a:xfrm>
            <a:off x="838200" y="2059036"/>
            <a:ext cx="6096000" cy="4729500"/>
          </a:xfrm>
          <a:prstGeom prst="rect">
            <a:avLst/>
          </a:prstGeom>
          <a:solidFill>
            <a:schemeClr val="accent4">
              <a:lumMod val="20000"/>
              <a:lumOff val="80000"/>
              <a:alpha val="55000"/>
            </a:schemeClr>
          </a:solidFill>
        </p:spPr>
        <p:txBody>
          <a:bodyPr wrap="square">
            <a:spAutoFit/>
          </a:bodyPr>
          <a:lstStyle/>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But they will have to give account to him who is ready to judge the living and the dead. 6 For this is the reason the gospel was preached even to those who are now dead, so that they might be judged according to human standards in regard to the body, but live according to God in regard to the spirit.</a:t>
            </a:r>
          </a:p>
          <a:p>
            <a:pPr>
              <a:lnSpc>
                <a:spcPct val="107000"/>
              </a:lnSpc>
              <a:spcAft>
                <a:spcPts val="800"/>
              </a:spcAft>
            </a:pPr>
            <a:endParaRPr lang="en-MY" sz="24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buFont typeface="Arial" panose="020B0604020202020204" pitchFamily="34" charset="0"/>
              <a:buChar char="•"/>
            </a:pPr>
            <a:r>
              <a:rPr lang="en-MY" sz="2400" b="1" dirty="0">
                <a:effectLst/>
                <a:latin typeface="Calibri" panose="020F0502020204030204" pitchFamily="34" charset="0"/>
                <a:ea typeface="Calibri" panose="020F0502020204030204" pitchFamily="34" charset="0"/>
                <a:cs typeface="Times New Roman" panose="02020603050405020304" pitchFamily="18" charset="0"/>
              </a:rPr>
              <a:t>Trusting God for His justice</a:t>
            </a:r>
          </a:p>
          <a:p>
            <a:pPr marL="285750" indent="-285750">
              <a:lnSpc>
                <a:spcPct val="107000"/>
              </a:lnSpc>
              <a:spcAft>
                <a:spcPts val="800"/>
              </a:spcAft>
              <a:buFont typeface="Arial" panose="020B0604020202020204" pitchFamily="34" charset="0"/>
              <a:buChar char="•"/>
            </a:pPr>
            <a:r>
              <a:rPr lang="en-MY" sz="2400" b="1" dirty="0">
                <a:effectLst/>
                <a:latin typeface="Calibri" panose="020F0502020204030204" pitchFamily="34" charset="0"/>
                <a:ea typeface="Calibri" panose="020F0502020204030204" pitchFamily="34" charset="0"/>
                <a:cs typeface="Times New Roman" panose="02020603050405020304" pitchFamily="18" charset="0"/>
              </a:rPr>
              <a:t>Trusting God for His mercy</a:t>
            </a:r>
            <a:endParaRPr lang="en-MY"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pPr>
            <a:endParaRPr lang="en-MY"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5123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5000" b="-5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F26C3B-ECBC-4C5C-9309-F9EAB06CECD8}"/>
              </a:ext>
            </a:extLst>
          </p:cNvPr>
          <p:cNvSpPr>
            <a:spLocks noGrp="1"/>
          </p:cNvSpPr>
          <p:nvPr>
            <p:ph type="title"/>
          </p:nvPr>
        </p:nvSpPr>
        <p:spPr/>
        <p:txBody>
          <a:bodyPr/>
          <a:lstStyle/>
          <a:p>
            <a:r>
              <a:rPr lang="en-US" b="1" dirty="0"/>
              <a:t>The End in Mind. (vs 7-11)</a:t>
            </a:r>
            <a:endParaRPr lang="en-MY" b="1" dirty="0"/>
          </a:p>
        </p:txBody>
      </p:sp>
      <p:sp>
        <p:nvSpPr>
          <p:cNvPr id="3" name="Content Placeholder 2">
            <a:extLst>
              <a:ext uri="{FF2B5EF4-FFF2-40B4-BE49-F238E27FC236}">
                <a16:creationId xmlns:a16="http://schemas.microsoft.com/office/drawing/2014/main" xmlns="" id="{8C6214BB-6C82-4F89-B77D-34FCD6647F6B}"/>
              </a:ext>
            </a:extLst>
          </p:cNvPr>
          <p:cNvSpPr>
            <a:spLocks noGrp="1"/>
          </p:cNvSpPr>
          <p:nvPr>
            <p:ph idx="1"/>
          </p:nvPr>
        </p:nvSpPr>
        <p:spPr>
          <a:xfrm>
            <a:off x="838200" y="2428875"/>
            <a:ext cx="10515600" cy="3748088"/>
          </a:xfrm>
          <a:solidFill>
            <a:schemeClr val="accent4">
              <a:lumMod val="20000"/>
              <a:lumOff val="80000"/>
              <a:alpha val="55000"/>
            </a:schemeClr>
          </a:solidFill>
        </p:spPr>
        <p:txBody>
          <a:bodyPr>
            <a:normAutofit/>
          </a:bodyPr>
          <a:lstStyle/>
          <a:p>
            <a:pPr marL="0" indent="0">
              <a:buNone/>
            </a:pPr>
            <a:r>
              <a:rPr lang="en-US" sz="2400" dirty="0"/>
              <a:t>7 The end of all things is near. Therefore be alert and of sober mind so that you may pray. 8 Above all, love each other deeply, because love covers over a multitude of sins. 9 Offer hospitality to one another without grumbling. 10 Each of you should use whatever gift you have received to serve others, as faithful stewards of God’s grace in its various forms. 11 If anyone speaks, they should do so as one who speaks the very words of God. If anyone serves, they should do so with the strength God provides, so that in all things God may be praised through Jesus Christ. To him be the glory and the power for ever and ever. Amen. </a:t>
            </a:r>
            <a:endParaRPr lang="en-MY" sz="2400" dirty="0"/>
          </a:p>
        </p:txBody>
      </p:sp>
    </p:spTree>
    <p:extLst>
      <p:ext uri="{BB962C8B-B14F-4D97-AF65-F5344CB8AC3E}">
        <p14:creationId xmlns:p14="http://schemas.microsoft.com/office/powerpoint/2010/main" val="2891234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5000" b="-5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F26C3B-ECBC-4C5C-9309-F9EAB06CECD8}"/>
              </a:ext>
            </a:extLst>
          </p:cNvPr>
          <p:cNvSpPr>
            <a:spLocks noGrp="1"/>
          </p:cNvSpPr>
          <p:nvPr>
            <p:ph type="title"/>
          </p:nvPr>
        </p:nvSpPr>
        <p:spPr/>
        <p:txBody>
          <a:bodyPr/>
          <a:lstStyle/>
          <a:p>
            <a:r>
              <a:rPr lang="en-US" b="1" dirty="0"/>
              <a:t>The End in Mind. (vs 7-11)</a:t>
            </a:r>
            <a:endParaRPr lang="en-MY" b="1" dirty="0"/>
          </a:p>
        </p:txBody>
      </p:sp>
      <p:sp>
        <p:nvSpPr>
          <p:cNvPr id="3" name="Content Placeholder 2">
            <a:extLst>
              <a:ext uri="{FF2B5EF4-FFF2-40B4-BE49-F238E27FC236}">
                <a16:creationId xmlns:a16="http://schemas.microsoft.com/office/drawing/2014/main" xmlns="" id="{8C6214BB-6C82-4F89-B77D-34FCD6647F6B}"/>
              </a:ext>
            </a:extLst>
          </p:cNvPr>
          <p:cNvSpPr>
            <a:spLocks noGrp="1"/>
          </p:cNvSpPr>
          <p:nvPr>
            <p:ph idx="1"/>
          </p:nvPr>
        </p:nvSpPr>
        <p:spPr>
          <a:xfrm>
            <a:off x="838200" y="1809750"/>
            <a:ext cx="10515600" cy="4386263"/>
          </a:xfrm>
          <a:solidFill>
            <a:schemeClr val="accent4">
              <a:lumMod val="20000"/>
              <a:lumOff val="80000"/>
              <a:alpha val="55000"/>
            </a:schemeClr>
          </a:solidFill>
        </p:spPr>
        <p:txBody>
          <a:bodyPr>
            <a:normAutofit/>
          </a:bodyPr>
          <a:lstStyle/>
          <a:p>
            <a:pPr marL="0" lvl="0" indent="0">
              <a:lnSpc>
                <a:spcPct val="107000"/>
              </a:lnSpc>
              <a:buNone/>
            </a:pPr>
            <a:r>
              <a:rPr lang="en-MY" sz="2400" dirty="0">
                <a:effectLst/>
                <a:latin typeface="Calibri" panose="020F0502020204030204" pitchFamily="34" charset="0"/>
                <a:ea typeface="Calibri" panose="020F0502020204030204" pitchFamily="34" charset="0"/>
                <a:cs typeface="Times New Roman" panose="02020603050405020304" pitchFamily="18" charset="0"/>
              </a:rPr>
              <a:t>Jesus said, "My kingdom is not of this world. If it were, my servants would fight to prevent my arrest by the Jewish leaders. But now my kingdom is from another place." John 18:36</a:t>
            </a:r>
          </a:p>
          <a:p>
            <a:pPr marL="0" lvl="0" indent="0">
              <a:lnSpc>
                <a:spcPct val="107000"/>
              </a:lnSpc>
              <a:buNone/>
            </a:pPr>
            <a:endParaRPr lang="en-MY"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400" b="1" dirty="0">
                <a:effectLst/>
                <a:latin typeface="Calibri" panose="020F0502020204030204" pitchFamily="34" charset="0"/>
                <a:ea typeface="Calibri" panose="020F0502020204030204" pitchFamily="34" charset="0"/>
                <a:cs typeface="Times New Roman" panose="02020603050405020304" pitchFamily="18" charset="0"/>
              </a:rPr>
              <a:t>We are called to abide in Him and follow.</a:t>
            </a:r>
          </a:p>
          <a:p>
            <a:pPr>
              <a:lnSpc>
                <a:spcPct val="107000"/>
              </a:lnSpc>
            </a:pPr>
            <a:r>
              <a:rPr lang="en-US" sz="2400" b="1" dirty="0">
                <a:effectLst/>
                <a:latin typeface="Calibri" panose="020F0502020204030204" pitchFamily="34" charset="0"/>
                <a:ea typeface="Calibri" panose="020F0502020204030204" pitchFamily="34" charset="0"/>
                <a:cs typeface="Times New Roman" panose="02020603050405020304" pitchFamily="18" charset="0"/>
              </a:rPr>
              <a:t>We are called to obey and surrender.</a:t>
            </a:r>
          </a:p>
          <a:p>
            <a:pPr>
              <a:lnSpc>
                <a:spcPct val="107000"/>
              </a:lnSpc>
            </a:pPr>
            <a:endParaRPr lang="en-MY"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MY" sz="3200" dirty="0"/>
          </a:p>
        </p:txBody>
      </p:sp>
    </p:spTree>
    <p:extLst>
      <p:ext uri="{BB962C8B-B14F-4D97-AF65-F5344CB8AC3E}">
        <p14:creationId xmlns:p14="http://schemas.microsoft.com/office/powerpoint/2010/main" val="28035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5000" b="-5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F26C3B-ECBC-4C5C-9309-F9EAB06CECD8}"/>
              </a:ext>
            </a:extLst>
          </p:cNvPr>
          <p:cNvSpPr>
            <a:spLocks noGrp="1"/>
          </p:cNvSpPr>
          <p:nvPr>
            <p:ph type="title"/>
          </p:nvPr>
        </p:nvSpPr>
        <p:spPr/>
        <p:txBody>
          <a:bodyPr/>
          <a:lstStyle/>
          <a:p>
            <a:r>
              <a:rPr lang="en-US" b="1" dirty="0"/>
              <a:t>The End in Mind. (vs 7-11)</a:t>
            </a:r>
            <a:endParaRPr lang="en-MY" b="1" dirty="0"/>
          </a:p>
        </p:txBody>
      </p:sp>
      <p:sp>
        <p:nvSpPr>
          <p:cNvPr id="3" name="Content Placeholder 2">
            <a:extLst>
              <a:ext uri="{FF2B5EF4-FFF2-40B4-BE49-F238E27FC236}">
                <a16:creationId xmlns:a16="http://schemas.microsoft.com/office/drawing/2014/main" xmlns="" id="{8C6214BB-6C82-4F89-B77D-34FCD6647F6B}"/>
              </a:ext>
            </a:extLst>
          </p:cNvPr>
          <p:cNvSpPr>
            <a:spLocks noGrp="1"/>
          </p:cNvSpPr>
          <p:nvPr>
            <p:ph idx="1"/>
          </p:nvPr>
        </p:nvSpPr>
        <p:spPr>
          <a:xfrm>
            <a:off x="838200" y="1809751"/>
            <a:ext cx="10515600" cy="1325564"/>
          </a:xfrm>
          <a:solidFill>
            <a:schemeClr val="accent4">
              <a:lumMod val="20000"/>
              <a:lumOff val="80000"/>
              <a:alpha val="55000"/>
            </a:schemeClr>
          </a:solidFill>
        </p:spPr>
        <p:txBody>
          <a:bodyPr>
            <a:normAutofit/>
          </a:bodyPr>
          <a:lstStyle/>
          <a:p>
            <a:pPr marL="0" indent="0">
              <a:lnSpc>
                <a:spcPct val="107000"/>
              </a:lnSpc>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end of all things is near. Therefore be alert and of sober mind so that you may pray.</a:t>
            </a:r>
          </a:p>
          <a:p>
            <a:pPr marL="0" indent="0">
              <a:lnSpc>
                <a:spcPct val="107000"/>
              </a:lnSpc>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MY"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MY" sz="3200" dirty="0"/>
          </a:p>
        </p:txBody>
      </p:sp>
      <p:graphicFrame>
        <p:nvGraphicFramePr>
          <p:cNvPr id="5" name="Diagram 4">
            <a:extLst>
              <a:ext uri="{FF2B5EF4-FFF2-40B4-BE49-F238E27FC236}">
                <a16:creationId xmlns:a16="http://schemas.microsoft.com/office/drawing/2014/main" xmlns="" id="{3E5116C9-6640-47A2-A1AD-8FCF0EA6249B}"/>
              </a:ext>
            </a:extLst>
          </p:cNvPr>
          <p:cNvGraphicFramePr/>
          <p:nvPr>
            <p:extLst>
              <p:ext uri="{D42A27DB-BD31-4B8C-83A1-F6EECF244321}">
                <p14:modId xmlns:p14="http://schemas.microsoft.com/office/powerpoint/2010/main" val="938273703"/>
              </p:ext>
            </p:extLst>
          </p:nvPr>
        </p:nvGraphicFramePr>
        <p:xfrm>
          <a:off x="231773" y="3135315"/>
          <a:ext cx="11722101" cy="37226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10851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5000" b="-5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F26C3B-ECBC-4C5C-9309-F9EAB06CECD8}"/>
              </a:ext>
            </a:extLst>
          </p:cNvPr>
          <p:cNvSpPr>
            <a:spLocks noGrp="1"/>
          </p:cNvSpPr>
          <p:nvPr>
            <p:ph type="title"/>
          </p:nvPr>
        </p:nvSpPr>
        <p:spPr/>
        <p:txBody>
          <a:bodyPr/>
          <a:lstStyle/>
          <a:p>
            <a:r>
              <a:rPr lang="en-US" b="1" dirty="0"/>
              <a:t>The End in Mind. (vs 7-11)</a:t>
            </a:r>
            <a:endParaRPr lang="en-MY" b="1" dirty="0"/>
          </a:p>
        </p:txBody>
      </p:sp>
      <p:sp>
        <p:nvSpPr>
          <p:cNvPr id="3" name="Content Placeholder 2">
            <a:extLst>
              <a:ext uri="{FF2B5EF4-FFF2-40B4-BE49-F238E27FC236}">
                <a16:creationId xmlns:a16="http://schemas.microsoft.com/office/drawing/2014/main" xmlns="" id="{8C6214BB-6C82-4F89-B77D-34FCD6647F6B}"/>
              </a:ext>
            </a:extLst>
          </p:cNvPr>
          <p:cNvSpPr>
            <a:spLocks noGrp="1"/>
          </p:cNvSpPr>
          <p:nvPr>
            <p:ph idx="1"/>
          </p:nvPr>
        </p:nvSpPr>
        <p:spPr>
          <a:xfrm>
            <a:off x="838199" y="1690688"/>
            <a:ext cx="11122027" cy="1890712"/>
          </a:xfrm>
          <a:solidFill>
            <a:schemeClr val="accent4">
              <a:lumMod val="20000"/>
              <a:lumOff val="80000"/>
              <a:alpha val="55000"/>
            </a:schemeClr>
          </a:solidFill>
        </p:spPr>
        <p:txBody>
          <a:bodyPr>
            <a:normAutofit fontScale="92500" lnSpcReduction="10000"/>
          </a:bodyPr>
          <a:lstStyle/>
          <a:p>
            <a:pPr marL="0" indent="0">
              <a:lnSpc>
                <a:spcPct val="107000"/>
              </a:lnSpc>
              <a:buNone/>
            </a:pPr>
            <a:r>
              <a:rPr lang="en-US" sz="2400" dirty="0">
                <a:latin typeface="Calibri" panose="020F0502020204030204" pitchFamily="34" charset="0"/>
                <a:ea typeface="Calibri" panose="020F0502020204030204" pitchFamily="34" charset="0"/>
                <a:cs typeface="Times New Roman" panose="02020603050405020304" pitchFamily="18" charset="0"/>
              </a:rPr>
              <a:t>Above all, love each other deeply, because love covers over a multitude of sins.</a:t>
            </a:r>
          </a:p>
          <a:p>
            <a:pPr marL="0" indent="0">
              <a:lnSpc>
                <a:spcPct val="107000"/>
              </a:lnSpc>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“Where love abounds in a fellowship of Christians, many small offences, and even some large ones, are readily overlooked and forgotten. But where love is lacking, every word is viewed with suspicion, every action is liable to misunderstanding, and conflicts about – to Satan’s perverse delight.” (Grudem)</a:t>
            </a:r>
            <a:endParaRPr lang="en-MY"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MY" sz="3200" dirty="0"/>
          </a:p>
        </p:txBody>
      </p:sp>
      <p:graphicFrame>
        <p:nvGraphicFramePr>
          <p:cNvPr id="5" name="Diagram 4">
            <a:extLst>
              <a:ext uri="{FF2B5EF4-FFF2-40B4-BE49-F238E27FC236}">
                <a16:creationId xmlns:a16="http://schemas.microsoft.com/office/drawing/2014/main" xmlns="" id="{3E5116C9-6640-47A2-A1AD-8FCF0EA6249B}"/>
              </a:ext>
            </a:extLst>
          </p:cNvPr>
          <p:cNvGraphicFramePr/>
          <p:nvPr>
            <p:extLst>
              <p:ext uri="{D42A27DB-BD31-4B8C-83A1-F6EECF244321}">
                <p14:modId xmlns:p14="http://schemas.microsoft.com/office/powerpoint/2010/main" val="4164480434"/>
              </p:ext>
            </p:extLst>
          </p:nvPr>
        </p:nvGraphicFramePr>
        <p:xfrm>
          <a:off x="231773" y="3135315"/>
          <a:ext cx="11722101" cy="37226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64750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5000" b="-5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F26C3B-ECBC-4C5C-9309-F9EAB06CECD8}"/>
              </a:ext>
            </a:extLst>
          </p:cNvPr>
          <p:cNvSpPr>
            <a:spLocks noGrp="1"/>
          </p:cNvSpPr>
          <p:nvPr>
            <p:ph type="title"/>
          </p:nvPr>
        </p:nvSpPr>
        <p:spPr/>
        <p:txBody>
          <a:bodyPr/>
          <a:lstStyle/>
          <a:p>
            <a:r>
              <a:rPr lang="en-US" b="1" dirty="0"/>
              <a:t>The End in Mind. (vs 7-11)</a:t>
            </a:r>
            <a:endParaRPr lang="en-MY" b="1" dirty="0"/>
          </a:p>
        </p:txBody>
      </p:sp>
      <p:sp>
        <p:nvSpPr>
          <p:cNvPr id="3" name="Content Placeholder 2">
            <a:extLst>
              <a:ext uri="{FF2B5EF4-FFF2-40B4-BE49-F238E27FC236}">
                <a16:creationId xmlns:a16="http://schemas.microsoft.com/office/drawing/2014/main" xmlns="" id="{8C6214BB-6C82-4F89-B77D-34FCD6647F6B}"/>
              </a:ext>
            </a:extLst>
          </p:cNvPr>
          <p:cNvSpPr>
            <a:spLocks noGrp="1"/>
          </p:cNvSpPr>
          <p:nvPr>
            <p:ph idx="1"/>
          </p:nvPr>
        </p:nvSpPr>
        <p:spPr>
          <a:xfrm>
            <a:off x="838200" y="1809751"/>
            <a:ext cx="10515600" cy="1325564"/>
          </a:xfrm>
          <a:solidFill>
            <a:schemeClr val="accent4">
              <a:lumMod val="20000"/>
              <a:lumOff val="80000"/>
              <a:alpha val="55000"/>
            </a:schemeClr>
          </a:solidFill>
        </p:spPr>
        <p:txBody>
          <a:bodyPr>
            <a:normAutofit/>
          </a:bodyPr>
          <a:lstStyle/>
          <a:p>
            <a:pPr marL="0" indent="0">
              <a:lnSpc>
                <a:spcPct val="107000"/>
              </a:lnSpc>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If anyone speaks, they should do so as one who speaks the very words of God. If anyone serves, they should do so with the strength God provides, so that in all things God may be praised through Jesus Christ.</a:t>
            </a:r>
          </a:p>
          <a:p>
            <a:pPr marL="0" indent="0">
              <a:lnSpc>
                <a:spcPct val="107000"/>
              </a:lnSpc>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MY"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MY" sz="3200" dirty="0"/>
          </a:p>
        </p:txBody>
      </p:sp>
      <p:graphicFrame>
        <p:nvGraphicFramePr>
          <p:cNvPr id="5" name="Diagram 4">
            <a:extLst>
              <a:ext uri="{FF2B5EF4-FFF2-40B4-BE49-F238E27FC236}">
                <a16:creationId xmlns:a16="http://schemas.microsoft.com/office/drawing/2014/main" xmlns="" id="{3E5116C9-6640-47A2-A1AD-8FCF0EA6249B}"/>
              </a:ext>
            </a:extLst>
          </p:cNvPr>
          <p:cNvGraphicFramePr/>
          <p:nvPr>
            <p:extLst>
              <p:ext uri="{D42A27DB-BD31-4B8C-83A1-F6EECF244321}">
                <p14:modId xmlns:p14="http://schemas.microsoft.com/office/powerpoint/2010/main" val="3932243648"/>
              </p:ext>
            </p:extLst>
          </p:nvPr>
        </p:nvGraphicFramePr>
        <p:xfrm>
          <a:off x="231773" y="3154365"/>
          <a:ext cx="11722101" cy="37226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xmlns="" id="{45616EF5-6188-44BF-B5C5-00DE018E0567}"/>
              </a:ext>
            </a:extLst>
          </p:cNvPr>
          <p:cNvSpPr txBox="1"/>
          <p:nvPr/>
        </p:nvSpPr>
        <p:spPr>
          <a:xfrm>
            <a:off x="4152902" y="6017220"/>
            <a:ext cx="3314702" cy="923330"/>
          </a:xfrm>
          <a:prstGeom prst="rect">
            <a:avLst/>
          </a:prstGeom>
          <a:noFill/>
        </p:spPr>
        <p:txBody>
          <a:bodyPr wrap="square" rtlCol="0">
            <a:spAutoFit/>
          </a:bodyPr>
          <a:lstStyle/>
          <a:p>
            <a:pPr algn="ctr"/>
            <a:r>
              <a:rPr lang="en-MY" sz="5400" dirty="0">
                <a:effectLst>
                  <a:outerShdw blurRad="38100" dist="38100" dir="2700000" algn="tl">
                    <a:srgbClr val="000000">
                      <a:alpha val="43137"/>
                    </a:srgbClr>
                  </a:outerShdw>
                </a:effectLst>
              </a:rPr>
              <a:t>JESUS</a:t>
            </a:r>
          </a:p>
        </p:txBody>
      </p:sp>
      <p:cxnSp>
        <p:nvCxnSpPr>
          <p:cNvPr id="11" name="Connector: Elbow 10">
            <a:extLst>
              <a:ext uri="{FF2B5EF4-FFF2-40B4-BE49-F238E27FC236}">
                <a16:creationId xmlns:a16="http://schemas.microsoft.com/office/drawing/2014/main" xmlns="" id="{BA0483B9-C6D2-4D83-B9E3-3EF4A04B6CE2}"/>
              </a:ext>
            </a:extLst>
          </p:cNvPr>
          <p:cNvCxnSpPr>
            <a:cxnSpLocks/>
          </p:cNvCxnSpPr>
          <p:nvPr/>
        </p:nvCxnSpPr>
        <p:spPr>
          <a:xfrm flipV="1">
            <a:off x="7439025" y="6017220"/>
            <a:ext cx="2428875" cy="461666"/>
          </a:xfrm>
          <a:prstGeom prst="bentConnector3">
            <a:avLst>
              <a:gd name="adj1" fmla="val 99804"/>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nector: Elbow 17">
            <a:extLst>
              <a:ext uri="{FF2B5EF4-FFF2-40B4-BE49-F238E27FC236}">
                <a16:creationId xmlns:a16="http://schemas.microsoft.com/office/drawing/2014/main" xmlns="" id="{5C1E0BF8-F5D4-4337-AA66-B99B5B9A2E58}"/>
              </a:ext>
            </a:extLst>
          </p:cNvPr>
          <p:cNvCxnSpPr>
            <a:cxnSpLocks/>
          </p:cNvCxnSpPr>
          <p:nvPr/>
        </p:nvCxnSpPr>
        <p:spPr>
          <a:xfrm rot="10800000">
            <a:off x="838200" y="6017221"/>
            <a:ext cx="3314702" cy="474365"/>
          </a:xfrm>
          <a:prstGeom prst="bentConnector3">
            <a:avLst>
              <a:gd name="adj1" fmla="val 100000"/>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3453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5000"/>
            <a:lum/>
          </a:blip>
          <a:srcRect/>
          <a:stretch>
            <a:fillRect t="-10000" b="-10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82EFC80-5C5D-4AE3-9A33-A2D42C51A1EA}"/>
              </a:ext>
            </a:extLst>
          </p:cNvPr>
          <p:cNvSpPr>
            <a:spLocks noGrp="1"/>
          </p:cNvSpPr>
          <p:nvPr>
            <p:ph idx="1"/>
          </p:nvPr>
        </p:nvSpPr>
        <p:spPr>
          <a:xfrm>
            <a:off x="161925" y="425450"/>
            <a:ext cx="11791950" cy="4351338"/>
          </a:xfrm>
        </p:spPr>
        <p:txBody>
          <a:bodyPr/>
          <a:lstStyle/>
          <a:p>
            <a:pPr marL="0" indent="0">
              <a:buNone/>
            </a:pPr>
            <a:r>
              <a:rPr lang="en-US" dirty="0"/>
              <a:t>Matthew 26:38-39 (NIV) 38 Then he said to them, “My soul is overwhelmed with sorrow to the point of death. Stay here and keep watch with me.” 39 Going a little farther, he fell with his face to the ground and prayed, “My Father, if it is possible, may this cup be taken from me. Yet not as I will, but as you will.” </a:t>
            </a:r>
          </a:p>
          <a:p>
            <a:endParaRPr lang="en-US" dirty="0"/>
          </a:p>
          <a:p>
            <a:r>
              <a:rPr lang="en-US" b="1" dirty="0"/>
              <a:t>His Commitment to God (his Father) was relentless.</a:t>
            </a:r>
          </a:p>
          <a:p>
            <a:r>
              <a:rPr lang="en-US" b="1" dirty="0"/>
              <a:t>His Wisdom was flawless. </a:t>
            </a:r>
          </a:p>
          <a:p>
            <a:r>
              <a:rPr lang="en-US" b="1" dirty="0"/>
              <a:t>His Vision was spot on.</a:t>
            </a:r>
          </a:p>
          <a:p>
            <a:pPr marL="0" indent="0">
              <a:buNone/>
            </a:pPr>
            <a:endParaRPr lang="en-US" dirty="0"/>
          </a:p>
          <a:p>
            <a:pPr marL="0" indent="0">
              <a:buNone/>
            </a:pPr>
            <a:endParaRPr lang="en-US" dirty="0"/>
          </a:p>
          <a:p>
            <a:pPr marL="0" indent="0">
              <a:buNone/>
            </a:pPr>
            <a:endParaRPr lang="en-MY" dirty="0"/>
          </a:p>
        </p:txBody>
      </p:sp>
    </p:spTree>
    <p:extLst>
      <p:ext uri="{BB962C8B-B14F-4D97-AF65-F5344CB8AC3E}">
        <p14:creationId xmlns:p14="http://schemas.microsoft.com/office/powerpoint/2010/main" val="2170444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8000"/>
            <a:lum/>
          </a:blip>
          <a:srcRect/>
          <a:stretch>
            <a:fillRect l="-7000" r="-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6C70BE-BDDC-43AA-9FB1-E09ADC706AA3}"/>
              </a:ext>
            </a:extLst>
          </p:cNvPr>
          <p:cNvSpPr>
            <a:spLocks noGrp="1"/>
          </p:cNvSpPr>
          <p:nvPr>
            <p:ph type="title"/>
          </p:nvPr>
        </p:nvSpPr>
        <p:spPr>
          <a:xfrm>
            <a:off x="838200" y="317500"/>
            <a:ext cx="10515600" cy="1325563"/>
          </a:xfrm>
          <a:solidFill>
            <a:schemeClr val="accent1">
              <a:lumMod val="40000"/>
              <a:lumOff val="60000"/>
              <a:alpha val="55000"/>
            </a:schemeClr>
          </a:solidFill>
        </p:spPr>
        <p:txBody>
          <a:bodyPr/>
          <a:lstStyle/>
          <a:p>
            <a:r>
              <a:rPr lang="en-MY" dirty="0"/>
              <a:t>1 Peter 4: 1-11</a:t>
            </a:r>
          </a:p>
        </p:txBody>
      </p:sp>
      <p:sp>
        <p:nvSpPr>
          <p:cNvPr id="3" name="Content Placeholder 2">
            <a:extLst>
              <a:ext uri="{FF2B5EF4-FFF2-40B4-BE49-F238E27FC236}">
                <a16:creationId xmlns:a16="http://schemas.microsoft.com/office/drawing/2014/main" xmlns="" id="{30334902-15D0-471C-A7D0-A0F1BBA42A41}"/>
              </a:ext>
            </a:extLst>
          </p:cNvPr>
          <p:cNvSpPr>
            <a:spLocks noGrp="1"/>
          </p:cNvSpPr>
          <p:nvPr>
            <p:ph idx="1"/>
          </p:nvPr>
        </p:nvSpPr>
        <p:spPr>
          <a:xfrm>
            <a:off x="838200" y="1873250"/>
            <a:ext cx="10515600" cy="4351338"/>
          </a:xfrm>
          <a:solidFill>
            <a:schemeClr val="accent1">
              <a:lumMod val="40000"/>
              <a:lumOff val="60000"/>
              <a:alpha val="55000"/>
            </a:schemeClr>
          </a:solidFill>
        </p:spPr>
        <p:txBody>
          <a:bodyPr>
            <a:normAutofit/>
          </a:bodyPr>
          <a:lstStyle/>
          <a:p>
            <a:pPr marL="0" indent="0" algn="just">
              <a:buNone/>
            </a:pPr>
            <a:r>
              <a:rPr lang="en-MY" sz="2400" dirty="0">
                <a:effectLst/>
                <a:latin typeface="Calibri" panose="020F0502020204030204" pitchFamily="34" charset="0"/>
                <a:ea typeface="Calibri" panose="020F0502020204030204" pitchFamily="34" charset="0"/>
                <a:cs typeface="Times New Roman" panose="02020603050405020304" pitchFamily="18" charset="0"/>
              </a:rPr>
              <a:t>1 Peter 4:1-11 (NIV) ​</a:t>
            </a:r>
            <a:r>
              <a:rPr lang="en-MY" sz="2400" baseline="30000" dirty="0">
                <a:effectLst/>
                <a:latin typeface="Calibri" panose="020F0502020204030204" pitchFamily="34" charset="0"/>
                <a:ea typeface="Calibri" panose="020F0502020204030204" pitchFamily="34" charset="0"/>
                <a:cs typeface="Times New Roman" panose="02020603050405020304" pitchFamily="18" charset="0"/>
              </a:rPr>
              <a:t>1</a:t>
            </a:r>
            <a:r>
              <a:rPr lang="en-MY" sz="2400" dirty="0">
                <a:effectLst/>
                <a:latin typeface="Calibri" panose="020F0502020204030204" pitchFamily="34" charset="0"/>
                <a:ea typeface="Calibri" panose="020F0502020204030204" pitchFamily="34" charset="0"/>
                <a:cs typeface="Times New Roman" panose="02020603050405020304" pitchFamily="18" charset="0"/>
              </a:rPr>
              <a:t> Therefore, since Christ suffered in his body, arm yourselves also with the same attitude, because whoever suffers in the body is done with sin. </a:t>
            </a:r>
            <a:r>
              <a:rPr lang="en-MY" sz="24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n-MY" sz="2400" dirty="0">
                <a:effectLst/>
                <a:latin typeface="Calibri" panose="020F0502020204030204" pitchFamily="34" charset="0"/>
                <a:ea typeface="Calibri" panose="020F0502020204030204" pitchFamily="34" charset="0"/>
                <a:cs typeface="Times New Roman" panose="02020603050405020304" pitchFamily="18" charset="0"/>
              </a:rPr>
              <a:t> As a result, they do not live the rest of their earthly lives for evil human desires, but rather for the will of God. </a:t>
            </a:r>
            <a:r>
              <a:rPr lang="en-MY" sz="2400" baseline="30000" dirty="0">
                <a:effectLst/>
                <a:latin typeface="Calibri" panose="020F0502020204030204" pitchFamily="34" charset="0"/>
                <a:ea typeface="Calibri" panose="020F0502020204030204" pitchFamily="34" charset="0"/>
                <a:cs typeface="Times New Roman" panose="02020603050405020304" pitchFamily="18" charset="0"/>
              </a:rPr>
              <a:t>3</a:t>
            </a:r>
            <a:r>
              <a:rPr lang="en-MY" sz="2400" dirty="0">
                <a:effectLst/>
                <a:latin typeface="Calibri" panose="020F0502020204030204" pitchFamily="34" charset="0"/>
                <a:ea typeface="Calibri" panose="020F0502020204030204" pitchFamily="34" charset="0"/>
                <a:cs typeface="Times New Roman" panose="02020603050405020304" pitchFamily="18" charset="0"/>
              </a:rPr>
              <a:t> For you have spent enough time in the past doing what pagans choose to do—living in debauchery, lust, drunkenness, orgies, carousing and detestable idolatry. </a:t>
            </a:r>
            <a:r>
              <a:rPr lang="en-MY" sz="2400" baseline="30000" dirty="0">
                <a:effectLst/>
                <a:latin typeface="Calibri" panose="020F0502020204030204" pitchFamily="34" charset="0"/>
                <a:ea typeface="Calibri" panose="020F0502020204030204" pitchFamily="34" charset="0"/>
                <a:cs typeface="Times New Roman" panose="02020603050405020304" pitchFamily="18" charset="0"/>
              </a:rPr>
              <a:t>4</a:t>
            </a:r>
            <a:r>
              <a:rPr lang="en-MY" sz="2400" dirty="0">
                <a:effectLst/>
                <a:latin typeface="Calibri" panose="020F0502020204030204" pitchFamily="34" charset="0"/>
                <a:ea typeface="Calibri" panose="020F0502020204030204" pitchFamily="34" charset="0"/>
                <a:cs typeface="Times New Roman" panose="02020603050405020304" pitchFamily="18" charset="0"/>
              </a:rPr>
              <a:t> They are surprised that you do not join them in their reckless, wild living, and they heap abuse on you. </a:t>
            </a:r>
            <a:r>
              <a:rPr lang="en-MY" sz="2400" baseline="30000" dirty="0">
                <a:effectLst/>
                <a:latin typeface="Calibri" panose="020F0502020204030204" pitchFamily="34" charset="0"/>
                <a:ea typeface="Calibri" panose="020F0502020204030204" pitchFamily="34" charset="0"/>
                <a:cs typeface="Times New Roman" panose="02020603050405020304" pitchFamily="18" charset="0"/>
              </a:rPr>
              <a:t>5</a:t>
            </a:r>
            <a:r>
              <a:rPr lang="en-MY" sz="2400" dirty="0">
                <a:effectLst/>
                <a:latin typeface="Calibri" panose="020F0502020204030204" pitchFamily="34" charset="0"/>
                <a:ea typeface="Calibri" panose="020F0502020204030204" pitchFamily="34" charset="0"/>
                <a:cs typeface="Times New Roman" panose="02020603050405020304" pitchFamily="18" charset="0"/>
              </a:rPr>
              <a:t> But they will have to give account to him who is ready to judge the living and the dead. </a:t>
            </a:r>
            <a:r>
              <a:rPr lang="en-MY" sz="2400" baseline="30000" dirty="0">
                <a:effectLst/>
                <a:latin typeface="Calibri" panose="020F0502020204030204" pitchFamily="34" charset="0"/>
                <a:ea typeface="Calibri" panose="020F0502020204030204" pitchFamily="34" charset="0"/>
                <a:cs typeface="Times New Roman" panose="02020603050405020304" pitchFamily="18" charset="0"/>
              </a:rPr>
              <a:t>6</a:t>
            </a:r>
            <a:r>
              <a:rPr lang="en-MY" sz="2400" dirty="0">
                <a:effectLst/>
                <a:latin typeface="Calibri" panose="020F0502020204030204" pitchFamily="34" charset="0"/>
                <a:ea typeface="Calibri" panose="020F0502020204030204" pitchFamily="34" charset="0"/>
                <a:cs typeface="Times New Roman" panose="02020603050405020304" pitchFamily="18" charset="0"/>
              </a:rPr>
              <a:t> For this is the reason the gospel was preached even to those who are now dead, so that they might be judged according to human standards in regard to the body, but live according to God in regard to the spirit.</a:t>
            </a:r>
            <a:endParaRPr lang="en-MY" sz="3600" dirty="0"/>
          </a:p>
        </p:txBody>
      </p:sp>
    </p:spTree>
    <p:extLst>
      <p:ext uri="{BB962C8B-B14F-4D97-AF65-F5344CB8AC3E}">
        <p14:creationId xmlns:p14="http://schemas.microsoft.com/office/powerpoint/2010/main" val="3220980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8000"/>
            <a:lum/>
          </a:blip>
          <a:srcRect/>
          <a:stretch>
            <a:fillRect l="-7000" r="-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6C70BE-BDDC-43AA-9FB1-E09ADC706AA3}"/>
              </a:ext>
            </a:extLst>
          </p:cNvPr>
          <p:cNvSpPr>
            <a:spLocks noGrp="1"/>
          </p:cNvSpPr>
          <p:nvPr>
            <p:ph type="title"/>
          </p:nvPr>
        </p:nvSpPr>
        <p:spPr>
          <a:xfrm>
            <a:off x="838200" y="317500"/>
            <a:ext cx="10515600" cy="1325563"/>
          </a:xfrm>
          <a:solidFill>
            <a:schemeClr val="accent1">
              <a:lumMod val="40000"/>
              <a:lumOff val="60000"/>
              <a:alpha val="55000"/>
            </a:schemeClr>
          </a:solidFill>
        </p:spPr>
        <p:txBody>
          <a:bodyPr/>
          <a:lstStyle/>
          <a:p>
            <a:r>
              <a:rPr lang="en-MY" dirty="0"/>
              <a:t>1 Peter 4: 1-11</a:t>
            </a:r>
          </a:p>
        </p:txBody>
      </p:sp>
      <p:sp>
        <p:nvSpPr>
          <p:cNvPr id="3" name="Content Placeholder 2">
            <a:extLst>
              <a:ext uri="{FF2B5EF4-FFF2-40B4-BE49-F238E27FC236}">
                <a16:creationId xmlns:a16="http://schemas.microsoft.com/office/drawing/2014/main" xmlns="" id="{30334902-15D0-471C-A7D0-A0F1BBA42A41}"/>
              </a:ext>
            </a:extLst>
          </p:cNvPr>
          <p:cNvSpPr>
            <a:spLocks noGrp="1"/>
          </p:cNvSpPr>
          <p:nvPr>
            <p:ph idx="1"/>
          </p:nvPr>
        </p:nvSpPr>
        <p:spPr>
          <a:xfrm>
            <a:off x="838200" y="1873250"/>
            <a:ext cx="10515600" cy="4351338"/>
          </a:xfrm>
          <a:solidFill>
            <a:schemeClr val="accent1">
              <a:lumMod val="40000"/>
              <a:lumOff val="60000"/>
              <a:alpha val="55000"/>
            </a:schemeClr>
          </a:solidFill>
        </p:spPr>
        <p:txBody>
          <a:bodyPr>
            <a:normAutofit/>
          </a:bodyPr>
          <a:lstStyle/>
          <a:p>
            <a:pPr marL="0" indent="0" algn="just">
              <a:buNone/>
            </a:pPr>
            <a:r>
              <a:rPr lang="en-MY" sz="2400" baseline="30000" dirty="0">
                <a:effectLst/>
                <a:latin typeface="Calibri" panose="020F0502020204030204" pitchFamily="34" charset="0"/>
                <a:ea typeface="Calibri" panose="020F0502020204030204" pitchFamily="34" charset="0"/>
                <a:cs typeface="Times New Roman" panose="02020603050405020304" pitchFamily="18" charset="0"/>
              </a:rPr>
              <a:t>7</a:t>
            </a:r>
            <a:r>
              <a:rPr lang="en-MY" sz="2400" dirty="0">
                <a:effectLst/>
                <a:latin typeface="Calibri" panose="020F0502020204030204" pitchFamily="34" charset="0"/>
                <a:ea typeface="Calibri" panose="020F0502020204030204" pitchFamily="34" charset="0"/>
                <a:cs typeface="Times New Roman" panose="02020603050405020304" pitchFamily="18" charset="0"/>
              </a:rPr>
              <a:t> The end of all things is near. Therefore be alert and of sober mind so that you may pray. </a:t>
            </a:r>
            <a:r>
              <a:rPr lang="en-MY" sz="2400" baseline="30000" dirty="0">
                <a:effectLst/>
                <a:latin typeface="Calibri" panose="020F0502020204030204" pitchFamily="34" charset="0"/>
                <a:ea typeface="Calibri" panose="020F0502020204030204" pitchFamily="34" charset="0"/>
                <a:cs typeface="Times New Roman" panose="02020603050405020304" pitchFamily="18" charset="0"/>
              </a:rPr>
              <a:t>8</a:t>
            </a:r>
            <a:r>
              <a:rPr lang="en-MY" sz="2400" dirty="0">
                <a:effectLst/>
                <a:latin typeface="Calibri" panose="020F0502020204030204" pitchFamily="34" charset="0"/>
                <a:ea typeface="Calibri" panose="020F0502020204030204" pitchFamily="34" charset="0"/>
                <a:cs typeface="Times New Roman" panose="02020603050405020304" pitchFamily="18" charset="0"/>
              </a:rPr>
              <a:t> Above all, love each other deeply, because love covers over a multitude of sins. </a:t>
            </a:r>
            <a:r>
              <a:rPr lang="en-MY" sz="2400" baseline="30000" dirty="0">
                <a:effectLst/>
                <a:latin typeface="Calibri" panose="020F0502020204030204" pitchFamily="34" charset="0"/>
                <a:ea typeface="Calibri" panose="020F0502020204030204" pitchFamily="34" charset="0"/>
                <a:cs typeface="Times New Roman" panose="02020603050405020304" pitchFamily="18" charset="0"/>
              </a:rPr>
              <a:t>9</a:t>
            </a:r>
            <a:r>
              <a:rPr lang="en-MY" sz="2400" dirty="0">
                <a:effectLst/>
                <a:latin typeface="Calibri" panose="020F0502020204030204" pitchFamily="34" charset="0"/>
                <a:ea typeface="Calibri" panose="020F0502020204030204" pitchFamily="34" charset="0"/>
                <a:cs typeface="Times New Roman" panose="02020603050405020304" pitchFamily="18" charset="0"/>
              </a:rPr>
              <a:t> Offer hospitality to one another without grumbling. </a:t>
            </a:r>
            <a:r>
              <a:rPr lang="en-MY" sz="2400" baseline="30000" dirty="0">
                <a:effectLst/>
                <a:latin typeface="Calibri" panose="020F0502020204030204" pitchFamily="34" charset="0"/>
                <a:ea typeface="Calibri" panose="020F0502020204030204" pitchFamily="34" charset="0"/>
                <a:cs typeface="Times New Roman" panose="02020603050405020304" pitchFamily="18" charset="0"/>
              </a:rPr>
              <a:t>10</a:t>
            </a:r>
            <a:r>
              <a:rPr lang="en-MY" sz="2400" dirty="0">
                <a:effectLst/>
                <a:latin typeface="Calibri" panose="020F0502020204030204" pitchFamily="34" charset="0"/>
                <a:ea typeface="Calibri" panose="020F0502020204030204" pitchFamily="34" charset="0"/>
                <a:cs typeface="Times New Roman" panose="02020603050405020304" pitchFamily="18" charset="0"/>
              </a:rPr>
              <a:t> Each of you should use whatever gift you have received to serve others, as faithful stewards of God’s grace in its various forms. </a:t>
            </a:r>
            <a:r>
              <a:rPr lang="en-MY" sz="2400" baseline="30000" dirty="0">
                <a:effectLst/>
                <a:latin typeface="Calibri" panose="020F0502020204030204" pitchFamily="34" charset="0"/>
                <a:ea typeface="Calibri" panose="020F0502020204030204" pitchFamily="34" charset="0"/>
                <a:cs typeface="Times New Roman" panose="02020603050405020304" pitchFamily="18" charset="0"/>
              </a:rPr>
              <a:t>11</a:t>
            </a:r>
            <a:r>
              <a:rPr lang="en-MY" sz="2400" dirty="0">
                <a:effectLst/>
                <a:latin typeface="Calibri" panose="020F0502020204030204" pitchFamily="34" charset="0"/>
                <a:ea typeface="Calibri" panose="020F0502020204030204" pitchFamily="34" charset="0"/>
                <a:cs typeface="Times New Roman" panose="02020603050405020304" pitchFamily="18" charset="0"/>
              </a:rPr>
              <a:t> If anyone speaks, they should do so as one who speaks the very words of God. If anyone serves, they should do so with the strength God provides, so that in all things God may be praised through Jesus Christ. To him be the glory and the power for ever and ever. Amen.</a:t>
            </a:r>
            <a:endParaRPr lang="en-MY" sz="4400" dirty="0"/>
          </a:p>
        </p:txBody>
      </p:sp>
    </p:spTree>
    <p:extLst>
      <p:ext uri="{BB962C8B-B14F-4D97-AF65-F5344CB8AC3E}">
        <p14:creationId xmlns:p14="http://schemas.microsoft.com/office/powerpoint/2010/main" val="1196062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5000"/>
            <a:lum/>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12AFC1-CF4D-4827-97B6-F5B2695E13A6}"/>
              </a:ext>
            </a:extLst>
          </p:cNvPr>
          <p:cNvSpPr>
            <a:spLocks noGrp="1"/>
          </p:cNvSpPr>
          <p:nvPr>
            <p:ph type="title"/>
          </p:nvPr>
        </p:nvSpPr>
        <p:spPr/>
        <p:txBody>
          <a:bodyPr/>
          <a:lstStyle/>
          <a:p>
            <a:r>
              <a:rPr lang="en-MY" b="1" dirty="0"/>
              <a:t>The Big Picture</a:t>
            </a:r>
          </a:p>
        </p:txBody>
      </p:sp>
      <p:sp>
        <p:nvSpPr>
          <p:cNvPr id="3" name="Content Placeholder 2">
            <a:extLst>
              <a:ext uri="{FF2B5EF4-FFF2-40B4-BE49-F238E27FC236}">
                <a16:creationId xmlns:a16="http://schemas.microsoft.com/office/drawing/2014/main" xmlns="" id="{E2E7ED07-F7EC-4CAE-99A8-F8BC1CCBE81F}"/>
              </a:ext>
            </a:extLst>
          </p:cNvPr>
          <p:cNvSpPr>
            <a:spLocks noGrp="1"/>
          </p:cNvSpPr>
          <p:nvPr>
            <p:ph idx="1"/>
          </p:nvPr>
        </p:nvSpPr>
        <p:spPr>
          <a:xfrm>
            <a:off x="581024" y="3092450"/>
            <a:ext cx="11220451" cy="2670175"/>
          </a:xfrm>
          <a:solidFill>
            <a:schemeClr val="accent4">
              <a:lumMod val="20000"/>
              <a:lumOff val="80000"/>
              <a:alpha val="46000"/>
            </a:schemeClr>
          </a:solidFill>
        </p:spPr>
        <p:txBody>
          <a:bodyPr>
            <a:normAutofit/>
          </a:bodyPr>
          <a:lstStyle/>
          <a:p>
            <a:r>
              <a:rPr lang="en-MY" sz="3600" dirty="0"/>
              <a:t>To Live For God – The need to ‘Stand Out’.</a:t>
            </a:r>
          </a:p>
          <a:p>
            <a:r>
              <a:rPr lang="en-MY" sz="3600" dirty="0"/>
              <a:t>Clear about the destination</a:t>
            </a:r>
          </a:p>
          <a:p>
            <a:r>
              <a:rPr lang="en-MY" sz="3600" dirty="0"/>
              <a:t>The purpose of Salvation.</a:t>
            </a:r>
          </a:p>
          <a:p>
            <a:r>
              <a:rPr lang="en-MY" sz="3600" dirty="0"/>
              <a:t>Is God the right destination.</a:t>
            </a:r>
          </a:p>
          <a:p>
            <a:pPr marL="0" indent="0">
              <a:buNone/>
            </a:pPr>
            <a:endParaRPr lang="en-MY" sz="3600" dirty="0"/>
          </a:p>
        </p:txBody>
      </p:sp>
    </p:spTree>
    <p:extLst>
      <p:ext uri="{BB962C8B-B14F-4D97-AF65-F5344CB8AC3E}">
        <p14:creationId xmlns:p14="http://schemas.microsoft.com/office/powerpoint/2010/main" val="1885371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5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36B2FE-55F9-41E9-9281-52BE2A357A9F}"/>
              </a:ext>
            </a:extLst>
          </p:cNvPr>
          <p:cNvSpPr>
            <a:spLocks noGrp="1"/>
          </p:cNvSpPr>
          <p:nvPr>
            <p:ph type="title"/>
          </p:nvPr>
        </p:nvSpPr>
        <p:spPr/>
        <p:txBody>
          <a:bodyPr/>
          <a:lstStyle/>
          <a:p>
            <a:r>
              <a:rPr lang="en-US" b="1" dirty="0"/>
              <a:t>Revisiting our commitment to God. (vs 1-2)</a:t>
            </a:r>
            <a:endParaRPr lang="en-MY" b="1" dirty="0"/>
          </a:p>
        </p:txBody>
      </p:sp>
      <p:sp>
        <p:nvSpPr>
          <p:cNvPr id="3" name="Content Placeholder 2">
            <a:extLst>
              <a:ext uri="{FF2B5EF4-FFF2-40B4-BE49-F238E27FC236}">
                <a16:creationId xmlns:a16="http://schemas.microsoft.com/office/drawing/2014/main" xmlns="" id="{9D1B46D0-3D3D-44DC-8899-26DC798F6BDC}"/>
              </a:ext>
            </a:extLst>
          </p:cNvPr>
          <p:cNvSpPr>
            <a:spLocks noGrp="1"/>
          </p:cNvSpPr>
          <p:nvPr>
            <p:ph idx="1"/>
          </p:nvPr>
        </p:nvSpPr>
        <p:spPr>
          <a:solidFill>
            <a:schemeClr val="accent4">
              <a:lumMod val="20000"/>
              <a:lumOff val="80000"/>
              <a:alpha val="55000"/>
            </a:schemeClr>
          </a:solidFill>
        </p:spPr>
        <p:txBody>
          <a:bodyPr>
            <a:normAutofit/>
          </a:bodyPr>
          <a:lstStyle/>
          <a:p>
            <a:pPr marL="0" indent="0">
              <a:buNone/>
            </a:pPr>
            <a:r>
              <a:rPr lang="en-MY" sz="2400" baseline="30000" dirty="0">
                <a:effectLst/>
                <a:latin typeface="Calibri" panose="020F0502020204030204" pitchFamily="34" charset="0"/>
                <a:ea typeface="Calibri" panose="020F0502020204030204" pitchFamily="34" charset="0"/>
                <a:cs typeface="Times New Roman" panose="02020603050405020304" pitchFamily="18" charset="0"/>
              </a:rPr>
              <a:t>1</a:t>
            </a:r>
            <a:r>
              <a:rPr lang="en-MY" sz="2400" dirty="0">
                <a:effectLst/>
                <a:latin typeface="Calibri" panose="020F0502020204030204" pitchFamily="34" charset="0"/>
                <a:ea typeface="Calibri" panose="020F0502020204030204" pitchFamily="34" charset="0"/>
                <a:cs typeface="Times New Roman" panose="02020603050405020304" pitchFamily="18" charset="0"/>
              </a:rPr>
              <a:t> Therefore, since Christ suffered in his body, arm yourselves also with the same attitude, because whoever suffers in the body is done with sin. </a:t>
            </a:r>
            <a:r>
              <a:rPr lang="en-MY" sz="24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n-MY" sz="2400" dirty="0">
                <a:effectLst/>
                <a:latin typeface="Calibri" panose="020F0502020204030204" pitchFamily="34" charset="0"/>
                <a:ea typeface="Calibri" panose="020F0502020204030204" pitchFamily="34" charset="0"/>
                <a:cs typeface="Times New Roman" panose="02020603050405020304" pitchFamily="18" charset="0"/>
              </a:rPr>
              <a:t> As a result, they do not live the rest of their earthly lives for evil human desires, but rather for the will of God.</a:t>
            </a:r>
          </a:p>
          <a:p>
            <a:pPr marL="0" indent="0">
              <a:buNone/>
            </a:pPr>
            <a:endParaRPr lang="en-US" sz="3600" dirty="0"/>
          </a:p>
          <a:p>
            <a:pPr marL="0" indent="0">
              <a:buNone/>
            </a:pPr>
            <a:r>
              <a:rPr lang="en-US" sz="3600" dirty="0"/>
              <a:t>It requires a decision </a:t>
            </a:r>
          </a:p>
          <a:p>
            <a:pPr marL="0" indent="0">
              <a:buNone/>
            </a:pPr>
            <a:r>
              <a:rPr lang="en-US" sz="3600" dirty="0"/>
              <a:t>It requires an action</a:t>
            </a:r>
          </a:p>
          <a:p>
            <a:pPr marL="0" indent="0">
              <a:buNone/>
            </a:pPr>
            <a:r>
              <a:rPr lang="en-US" sz="3600" dirty="0"/>
              <a:t>It requires sacrifices </a:t>
            </a:r>
            <a:endParaRPr lang="en-MY" sz="3600" dirty="0"/>
          </a:p>
        </p:txBody>
      </p:sp>
    </p:spTree>
    <p:extLst>
      <p:ext uri="{BB962C8B-B14F-4D97-AF65-F5344CB8AC3E}">
        <p14:creationId xmlns:p14="http://schemas.microsoft.com/office/powerpoint/2010/main" val="267360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5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36B2FE-55F9-41E9-9281-52BE2A357A9F}"/>
              </a:ext>
            </a:extLst>
          </p:cNvPr>
          <p:cNvSpPr>
            <a:spLocks noGrp="1"/>
          </p:cNvSpPr>
          <p:nvPr>
            <p:ph type="title"/>
          </p:nvPr>
        </p:nvSpPr>
        <p:spPr/>
        <p:txBody>
          <a:bodyPr/>
          <a:lstStyle/>
          <a:p>
            <a:r>
              <a:rPr lang="en-US" b="1" dirty="0"/>
              <a:t>Revisiting our commitment to God. (vs 1-2)</a:t>
            </a:r>
            <a:endParaRPr lang="en-MY" b="1" dirty="0"/>
          </a:p>
        </p:txBody>
      </p:sp>
      <p:graphicFrame>
        <p:nvGraphicFramePr>
          <p:cNvPr id="4" name="Content Placeholder 3">
            <a:extLst>
              <a:ext uri="{FF2B5EF4-FFF2-40B4-BE49-F238E27FC236}">
                <a16:creationId xmlns:a16="http://schemas.microsoft.com/office/drawing/2014/main" xmlns="" id="{E72304DD-2A2A-421F-9E16-1DC64837D7DA}"/>
              </a:ext>
            </a:extLst>
          </p:cNvPr>
          <p:cNvGraphicFramePr>
            <a:graphicFrameLocks noGrp="1"/>
          </p:cNvGraphicFramePr>
          <p:nvPr>
            <p:ph idx="1"/>
            <p:extLst>
              <p:ext uri="{D42A27DB-BD31-4B8C-83A1-F6EECF244321}">
                <p14:modId xmlns:p14="http://schemas.microsoft.com/office/powerpoint/2010/main" val="3573408078"/>
              </p:ext>
            </p:extLst>
          </p:nvPr>
        </p:nvGraphicFramePr>
        <p:xfrm>
          <a:off x="2809876" y="1352549"/>
          <a:ext cx="5943600" cy="52673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xmlns="" id="{5D0610B5-0961-402F-94C9-A86E807A5E02}"/>
              </a:ext>
            </a:extLst>
          </p:cNvPr>
          <p:cNvSpPr txBox="1"/>
          <p:nvPr/>
        </p:nvSpPr>
        <p:spPr>
          <a:xfrm>
            <a:off x="9010650" y="4606409"/>
            <a:ext cx="3019424" cy="830997"/>
          </a:xfrm>
          <a:prstGeom prst="rect">
            <a:avLst/>
          </a:prstGeom>
          <a:solidFill>
            <a:schemeClr val="accent4">
              <a:lumMod val="20000"/>
              <a:lumOff val="80000"/>
              <a:alpha val="55000"/>
            </a:schemeClr>
          </a:solidFill>
        </p:spPr>
        <p:txBody>
          <a:bodyPr wrap="square">
            <a:spAutoFit/>
          </a:bodyPr>
          <a:lstStyle/>
          <a:p>
            <a:pPr algn="ctr"/>
            <a:r>
              <a:rPr lang="en-MY" sz="2400" b="1" dirty="0">
                <a:effectLst/>
                <a:latin typeface="Calibri" panose="020F0502020204030204" pitchFamily="34" charset="0"/>
                <a:ea typeface="Calibri" panose="020F0502020204030204" pitchFamily="34" charset="0"/>
                <a:cs typeface="Times New Roman" panose="02020603050405020304" pitchFamily="18" charset="0"/>
              </a:rPr>
              <a:t>Since Christ suffered for us in the flesh, </a:t>
            </a:r>
            <a:endParaRPr lang="en-MY" sz="2400" dirty="0"/>
          </a:p>
        </p:txBody>
      </p:sp>
      <p:sp>
        <p:nvSpPr>
          <p:cNvPr id="10" name="TextBox 9">
            <a:extLst>
              <a:ext uri="{FF2B5EF4-FFF2-40B4-BE49-F238E27FC236}">
                <a16:creationId xmlns:a16="http://schemas.microsoft.com/office/drawing/2014/main" xmlns="" id="{AF744057-558F-48C9-B5AF-BA4BEA56D7E6}"/>
              </a:ext>
            </a:extLst>
          </p:cNvPr>
          <p:cNvSpPr txBox="1"/>
          <p:nvPr/>
        </p:nvSpPr>
        <p:spPr>
          <a:xfrm>
            <a:off x="38102" y="3722694"/>
            <a:ext cx="3409948" cy="865173"/>
          </a:xfrm>
          <a:prstGeom prst="rect">
            <a:avLst/>
          </a:prstGeom>
          <a:solidFill>
            <a:schemeClr val="accent4">
              <a:lumMod val="20000"/>
              <a:lumOff val="80000"/>
              <a:alpha val="55000"/>
            </a:schemeClr>
          </a:solidFill>
        </p:spPr>
        <p:txBody>
          <a:bodyPr wrap="square">
            <a:spAutoFit/>
          </a:bodyPr>
          <a:lstStyle/>
          <a:p>
            <a:pPr lvl="0" algn="ctr">
              <a:lnSpc>
                <a:spcPct val="107000"/>
              </a:lnSpc>
              <a:spcAft>
                <a:spcPts val="800"/>
              </a:spcAft>
            </a:pPr>
            <a:r>
              <a:rPr lang="en-MY" sz="2400" b="1" dirty="0">
                <a:effectLst/>
                <a:latin typeface="Calibri" panose="020F0502020204030204" pitchFamily="34" charset="0"/>
                <a:ea typeface="Calibri" panose="020F0502020204030204" pitchFamily="34" charset="0"/>
                <a:cs typeface="Times New Roman" panose="02020603050405020304" pitchFamily="18" charset="0"/>
              </a:rPr>
              <a:t>Arm yourself with the same mind:</a:t>
            </a:r>
            <a:r>
              <a:rPr lang="en-MY" sz="24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2" name="TextBox 11">
            <a:extLst>
              <a:ext uri="{FF2B5EF4-FFF2-40B4-BE49-F238E27FC236}">
                <a16:creationId xmlns:a16="http://schemas.microsoft.com/office/drawing/2014/main" xmlns="" id="{A93C35B7-3FE8-4EE6-991D-0B4B9A4F17C3}"/>
              </a:ext>
            </a:extLst>
          </p:cNvPr>
          <p:cNvSpPr txBox="1"/>
          <p:nvPr/>
        </p:nvSpPr>
        <p:spPr>
          <a:xfrm>
            <a:off x="7362825" y="2066925"/>
            <a:ext cx="3733800" cy="830997"/>
          </a:xfrm>
          <a:prstGeom prst="rect">
            <a:avLst/>
          </a:prstGeom>
          <a:solidFill>
            <a:schemeClr val="accent4">
              <a:lumMod val="20000"/>
              <a:lumOff val="80000"/>
              <a:alpha val="55000"/>
            </a:schemeClr>
          </a:solidFill>
        </p:spPr>
        <p:txBody>
          <a:bodyPr wrap="square">
            <a:spAutoFit/>
          </a:bodyPr>
          <a:lstStyle/>
          <a:p>
            <a:pPr algn="ctr"/>
            <a:r>
              <a:rPr lang="en-MY" sz="2400" b="1" dirty="0">
                <a:effectLst/>
                <a:latin typeface="Calibri" panose="020F0502020204030204" pitchFamily="34" charset="0"/>
                <a:ea typeface="Calibri" panose="020F0502020204030204" pitchFamily="34" charset="0"/>
                <a:cs typeface="Times New Roman" panose="02020603050405020304" pitchFamily="18" charset="0"/>
              </a:rPr>
              <a:t>because whoever suffers in the body is done with sin</a:t>
            </a:r>
            <a:endParaRPr lang="en-MY" sz="2400" dirty="0"/>
          </a:p>
        </p:txBody>
      </p:sp>
    </p:spTree>
    <p:extLst>
      <p:ext uri="{BB962C8B-B14F-4D97-AF65-F5344CB8AC3E}">
        <p14:creationId xmlns:p14="http://schemas.microsoft.com/office/powerpoint/2010/main" val="3793525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5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36B2FE-55F9-41E9-9281-52BE2A357A9F}"/>
              </a:ext>
            </a:extLst>
          </p:cNvPr>
          <p:cNvSpPr>
            <a:spLocks noGrp="1"/>
          </p:cNvSpPr>
          <p:nvPr>
            <p:ph type="title"/>
          </p:nvPr>
        </p:nvSpPr>
        <p:spPr/>
        <p:txBody>
          <a:bodyPr/>
          <a:lstStyle/>
          <a:p>
            <a:r>
              <a:rPr lang="en-US" b="1" dirty="0"/>
              <a:t>Revisiting our commitment to God. (vs 1-2)</a:t>
            </a:r>
            <a:endParaRPr lang="en-MY" b="1" dirty="0"/>
          </a:p>
        </p:txBody>
      </p:sp>
      <p:sp>
        <p:nvSpPr>
          <p:cNvPr id="5" name="Content Placeholder 4">
            <a:extLst>
              <a:ext uri="{FF2B5EF4-FFF2-40B4-BE49-F238E27FC236}">
                <a16:creationId xmlns:a16="http://schemas.microsoft.com/office/drawing/2014/main" xmlns="" id="{9049A369-93D8-4D0F-9611-CDDB0A800BD0}"/>
              </a:ext>
            </a:extLst>
          </p:cNvPr>
          <p:cNvSpPr>
            <a:spLocks noGrp="1"/>
          </p:cNvSpPr>
          <p:nvPr>
            <p:ph idx="1"/>
          </p:nvPr>
        </p:nvSpPr>
        <p:spPr>
          <a:xfrm>
            <a:off x="838199" y="1825625"/>
            <a:ext cx="10658475" cy="4351338"/>
          </a:xfrm>
          <a:solidFill>
            <a:schemeClr val="accent4">
              <a:lumMod val="20000"/>
              <a:lumOff val="80000"/>
              <a:alpha val="55000"/>
            </a:schemeClr>
          </a:solidFill>
        </p:spPr>
        <p:txBody>
          <a:bodyPr>
            <a:normAutofit lnSpcReduction="10000"/>
          </a:bodyPr>
          <a:lstStyle/>
          <a:p>
            <a:pPr marL="0" indent="0">
              <a:buNone/>
            </a:pPr>
            <a:r>
              <a:rPr lang="en-US" sz="2400" dirty="0"/>
              <a:t>“Whoever has suffered for doing right, and has still gone on obeying God in spite of the suffering it involved, has made a clear break with sin.” (Grudem)</a:t>
            </a:r>
          </a:p>
          <a:p>
            <a:pPr marL="0" indent="0">
              <a:buNone/>
            </a:pPr>
            <a:endParaRPr lang="en-US" sz="2400" dirty="0"/>
          </a:p>
          <a:p>
            <a:pPr marL="0" indent="0">
              <a:buNone/>
            </a:pPr>
            <a:r>
              <a:rPr lang="en-US" sz="2400" dirty="0"/>
              <a:t>Edmond Hiebert “Depicts the spiritual state of the victorious sufferer. It carries a note of triumph; he has effectively broken with a life dominated by sin. It need not mean that he no longer commits any act of sin, but that his old life, dominated by the power of sin, has been terminated.”</a:t>
            </a:r>
          </a:p>
          <a:p>
            <a:pPr marL="0" indent="0">
              <a:buNone/>
            </a:pPr>
            <a:endParaRPr lang="en-US" sz="2400" dirty="0"/>
          </a:p>
          <a:p>
            <a:pPr marL="0" indent="0">
              <a:buNone/>
            </a:pPr>
            <a:r>
              <a:rPr lang="en-US" sz="2400" dirty="0"/>
              <a:t>If we have not physically suffered for following Jesus Christ, we can still connect ourselves by faith to Jesus, who has suffered for us in the flesh. “I beg you to remember that there is no getting quit of sin – there is no escaping from its power – except by contact and union with the Lord Jesus Christ.” (Spurgeon)</a:t>
            </a:r>
          </a:p>
          <a:p>
            <a:pPr marL="0" indent="0">
              <a:buNone/>
            </a:pPr>
            <a:endParaRPr lang="en-MY" sz="2400" dirty="0"/>
          </a:p>
        </p:txBody>
      </p:sp>
    </p:spTree>
    <p:extLst>
      <p:ext uri="{BB962C8B-B14F-4D97-AF65-F5344CB8AC3E}">
        <p14:creationId xmlns:p14="http://schemas.microsoft.com/office/powerpoint/2010/main" val="4082842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5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36B2FE-55F9-41E9-9281-52BE2A357A9F}"/>
              </a:ext>
            </a:extLst>
          </p:cNvPr>
          <p:cNvSpPr>
            <a:spLocks noGrp="1"/>
          </p:cNvSpPr>
          <p:nvPr>
            <p:ph type="title"/>
          </p:nvPr>
        </p:nvSpPr>
        <p:spPr/>
        <p:txBody>
          <a:bodyPr/>
          <a:lstStyle/>
          <a:p>
            <a:r>
              <a:rPr lang="en-US" b="1" dirty="0"/>
              <a:t>Revisiting our commitment to God. (vs 1-2)</a:t>
            </a:r>
            <a:endParaRPr lang="en-MY" b="1" dirty="0"/>
          </a:p>
        </p:txBody>
      </p:sp>
      <p:sp>
        <p:nvSpPr>
          <p:cNvPr id="4" name="Content Placeholder 3">
            <a:extLst>
              <a:ext uri="{FF2B5EF4-FFF2-40B4-BE49-F238E27FC236}">
                <a16:creationId xmlns:a16="http://schemas.microsoft.com/office/drawing/2014/main" xmlns="" id="{CEA6C94E-1526-4591-AAD0-25479626DCDF}"/>
              </a:ext>
            </a:extLst>
          </p:cNvPr>
          <p:cNvSpPr>
            <a:spLocks noGrp="1"/>
          </p:cNvSpPr>
          <p:nvPr>
            <p:ph idx="1"/>
          </p:nvPr>
        </p:nvSpPr>
        <p:spPr>
          <a:solidFill>
            <a:schemeClr val="accent4">
              <a:lumMod val="20000"/>
              <a:lumOff val="80000"/>
              <a:alpha val="55000"/>
            </a:schemeClr>
          </a:solidFill>
        </p:spPr>
        <p:txBody>
          <a:bodyPr/>
          <a:lstStyle/>
          <a:p>
            <a:pPr marL="0" indent="0">
              <a:buNone/>
            </a:pPr>
            <a:r>
              <a:rPr lang="en-US" dirty="0"/>
              <a:t>Peter uses 2-time references to help us:</a:t>
            </a:r>
          </a:p>
          <a:p>
            <a:r>
              <a:rPr lang="en-US" dirty="0"/>
              <a:t>First, “DO NOT” or no longer (in other versions) should we live in sin, and we should answer every temptation and sinful impulse with the reply, “no longer.”</a:t>
            </a:r>
          </a:p>
          <a:p>
            <a:pPr marL="0" indent="0">
              <a:buNone/>
            </a:pPr>
            <a:endParaRPr lang="en-US" dirty="0"/>
          </a:p>
          <a:p>
            <a:r>
              <a:rPr lang="en-US" dirty="0"/>
              <a:t>Second, we should carefully consider how to live the </a:t>
            </a:r>
            <a:r>
              <a:rPr lang="en-US" b="1" dirty="0"/>
              <a:t>rest of our time</a:t>
            </a:r>
            <a:r>
              <a:rPr lang="en-US" dirty="0"/>
              <a:t>. God has appointed us some further days on this earth; when each of us must answer to Him how we live this time.</a:t>
            </a:r>
          </a:p>
          <a:p>
            <a:pPr marL="0" indent="0">
              <a:buNone/>
            </a:pPr>
            <a:endParaRPr lang="en-MY" dirty="0"/>
          </a:p>
        </p:txBody>
      </p:sp>
    </p:spTree>
    <p:extLst>
      <p:ext uri="{BB962C8B-B14F-4D97-AF65-F5344CB8AC3E}">
        <p14:creationId xmlns:p14="http://schemas.microsoft.com/office/powerpoint/2010/main" val="3240936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5000"/>
            <a:lum/>
          </a:blip>
          <a:srcRect/>
          <a:stretch>
            <a:fillRect t="-37000" b="-3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4F23BB-E8EA-43B4-BE10-68F242A4A665}"/>
              </a:ext>
            </a:extLst>
          </p:cNvPr>
          <p:cNvSpPr>
            <a:spLocks noGrp="1"/>
          </p:cNvSpPr>
          <p:nvPr>
            <p:ph type="title"/>
          </p:nvPr>
        </p:nvSpPr>
        <p:spPr/>
        <p:txBody>
          <a:bodyPr/>
          <a:lstStyle/>
          <a:p>
            <a:r>
              <a:rPr lang="en-US" b="1" dirty="0"/>
              <a:t>The Need for Godly Wisdom. (vs 3-6)</a:t>
            </a:r>
            <a:endParaRPr lang="en-MY" b="1" dirty="0"/>
          </a:p>
        </p:txBody>
      </p:sp>
      <p:sp>
        <p:nvSpPr>
          <p:cNvPr id="3" name="Content Placeholder 2">
            <a:extLst>
              <a:ext uri="{FF2B5EF4-FFF2-40B4-BE49-F238E27FC236}">
                <a16:creationId xmlns:a16="http://schemas.microsoft.com/office/drawing/2014/main" xmlns="" id="{9BB1FE43-2820-4C35-9315-2EC97BFBB056}"/>
              </a:ext>
            </a:extLst>
          </p:cNvPr>
          <p:cNvSpPr>
            <a:spLocks noGrp="1"/>
          </p:cNvSpPr>
          <p:nvPr>
            <p:ph idx="1"/>
          </p:nvPr>
        </p:nvSpPr>
        <p:spPr>
          <a:solidFill>
            <a:schemeClr val="accent4">
              <a:lumMod val="20000"/>
              <a:lumOff val="80000"/>
              <a:alpha val="55000"/>
            </a:schemeClr>
          </a:solidFill>
        </p:spPr>
        <p:txBody>
          <a:bodyPr>
            <a:normAutofit/>
          </a:bodyPr>
          <a:lstStyle/>
          <a:p>
            <a:pPr marL="0" indent="0">
              <a:buNone/>
            </a:pPr>
            <a:r>
              <a:rPr lang="en-US" sz="2400" dirty="0"/>
              <a:t>3 For you have spent enough time in the past doing what pagans choose to do—living in debauchery, lust, drunkenness, orgies, carousing and detestable idolatry. 4 They are surprised that you do not join them in their reckless, wild living, and they heap abuse on you. 5 But they will have to give account to him who is ready to judge the living and the dead. 6 For this is the reason the gospel was preached even to those who are now dead, so that they might be judged according to human standards in regard to the body, but live according to God in regard to the spirit.</a:t>
            </a:r>
            <a:endParaRPr lang="en-MY" sz="2400" dirty="0"/>
          </a:p>
        </p:txBody>
      </p:sp>
    </p:spTree>
    <p:extLst>
      <p:ext uri="{BB962C8B-B14F-4D97-AF65-F5344CB8AC3E}">
        <p14:creationId xmlns:p14="http://schemas.microsoft.com/office/powerpoint/2010/main" val="20586242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1588</Words>
  <Application>Microsoft Office PowerPoint</Application>
  <PresentationFormat>Custom</PresentationFormat>
  <Paragraphs>100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1 Peter 4: 1-11</vt:lpstr>
      <vt:lpstr>1 Peter 4: 1-11</vt:lpstr>
      <vt:lpstr>The Big Picture</vt:lpstr>
      <vt:lpstr>Revisiting our commitment to God. (vs 1-2)</vt:lpstr>
      <vt:lpstr>Revisiting our commitment to God. (vs 1-2)</vt:lpstr>
      <vt:lpstr>Revisiting our commitment to God. (vs 1-2)</vt:lpstr>
      <vt:lpstr>Revisiting our commitment to God. (vs 1-2)</vt:lpstr>
      <vt:lpstr>The Need for Godly Wisdom. (vs 3-6)</vt:lpstr>
      <vt:lpstr>The Need for Godly Wisdom. (vs 3-6)</vt:lpstr>
      <vt:lpstr>The Need for Godly Wisdom. (vs 3-6)</vt:lpstr>
      <vt:lpstr>The Need for Godly Wisdom. (vs 3-6)</vt:lpstr>
      <vt:lpstr>The Need for Godly Wisdom. (vs 3-6)</vt:lpstr>
      <vt:lpstr>The End in Mind. (vs 7-11)</vt:lpstr>
      <vt:lpstr>The End in Mind. (vs 7-11)</vt:lpstr>
      <vt:lpstr>The End in Mind. (vs 7-11)</vt:lpstr>
      <vt:lpstr>The End in Mind. (vs 7-11)</vt:lpstr>
      <vt:lpstr>The End in Mind. (vs 7-11)</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James</dc:creator>
  <cp:lastModifiedBy>User</cp:lastModifiedBy>
  <cp:revision>16</cp:revision>
  <dcterms:created xsi:type="dcterms:W3CDTF">2020-09-26T13:47:12Z</dcterms:created>
  <dcterms:modified xsi:type="dcterms:W3CDTF">2020-09-27T01:17:18Z</dcterms:modified>
</cp:coreProperties>
</file>