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1"/>
  </p:notesMasterIdLst>
  <p:sldIdLst>
    <p:sldId id="294" r:id="rId3"/>
    <p:sldId id="260" r:id="rId4"/>
    <p:sldId id="295" r:id="rId5"/>
    <p:sldId id="296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4" r:id="rId20"/>
    <p:sldId id="315" r:id="rId21"/>
    <p:sldId id="258" r:id="rId22"/>
    <p:sldId id="310" r:id="rId23"/>
    <p:sldId id="312" r:id="rId24"/>
    <p:sldId id="313" r:id="rId25"/>
    <p:sldId id="316" r:id="rId26"/>
    <p:sldId id="317" r:id="rId27"/>
    <p:sldId id="318" r:id="rId28"/>
    <p:sldId id="311" r:id="rId29"/>
    <p:sldId id="319" r:id="rId30"/>
    <p:sldId id="321" r:id="rId31"/>
    <p:sldId id="322" r:id="rId32"/>
    <p:sldId id="323" r:id="rId33"/>
    <p:sldId id="324" r:id="rId34"/>
    <p:sldId id="325" r:id="rId35"/>
    <p:sldId id="326" r:id="rId36"/>
    <p:sldId id="327" r:id="rId37"/>
    <p:sldId id="328" r:id="rId38"/>
    <p:sldId id="329" r:id="rId39"/>
    <p:sldId id="320" r:id="rId40"/>
    <p:sldId id="256" r:id="rId41"/>
    <p:sldId id="275" r:id="rId42"/>
    <p:sldId id="276" r:id="rId43"/>
    <p:sldId id="277" r:id="rId44"/>
    <p:sldId id="278" r:id="rId45"/>
    <p:sldId id="279" r:id="rId46"/>
    <p:sldId id="280" r:id="rId47"/>
    <p:sldId id="281" r:id="rId48"/>
    <p:sldId id="282" r:id="rId49"/>
    <p:sldId id="283" r:id="rId50"/>
    <p:sldId id="284" r:id="rId51"/>
    <p:sldId id="285" r:id="rId52"/>
    <p:sldId id="286" r:id="rId53"/>
    <p:sldId id="287" r:id="rId54"/>
    <p:sldId id="288" r:id="rId55"/>
    <p:sldId id="289" r:id="rId56"/>
    <p:sldId id="290" r:id="rId57"/>
    <p:sldId id="291" r:id="rId58"/>
    <p:sldId id="292" r:id="rId59"/>
    <p:sldId id="293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4660"/>
  </p:normalViewPr>
  <p:slideViewPr>
    <p:cSldViewPr snapToGrid="0">
      <p:cViewPr varScale="1">
        <p:scale>
          <a:sx n="86" d="100"/>
          <a:sy n="86" d="100"/>
        </p:scale>
        <p:origin x="42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5A6C44-38FF-4C68-B576-47FC33A06DC8}" type="doc">
      <dgm:prSet loTypeId="urn:microsoft.com/office/officeart/2005/8/layout/defaul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ID"/>
        </a:p>
      </dgm:t>
    </dgm:pt>
    <dgm:pt modelId="{3E9FB165-61AA-4D96-A8D9-A2F136B6AEDB}">
      <dgm:prSet phldrT="[Text]"/>
      <dgm:spPr/>
      <dgm:t>
        <a:bodyPr/>
        <a:lstStyle/>
        <a:p>
          <a:r>
            <a:rPr lang="en-MY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John</a:t>
          </a:r>
          <a:endParaRPr lang="en-ID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B1A29F7-E209-49C5-B116-98283141A76F}" type="parTrans" cxnId="{F2A8BD27-23E3-4410-84DB-62AF131B071E}">
      <dgm:prSet/>
      <dgm:spPr/>
      <dgm:t>
        <a:bodyPr/>
        <a:lstStyle/>
        <a:p>
          <a:endParaRPr lang="en-ID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BCB259B-BF3E-4E3E-961B-DD1772C4FFC0}" type="sibTrans" cxnId="{F2A8BD27-23E3-4410-84DB-62AF131B071E}">
      <dgm:prSet/>
      <dgm:spPr/>
      <dgm:t>
        <a:bodyPr/>
        <a:lstStyle/>
        <a:p>
          <a:endParaRPr lang="en-ID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985159-F398-4674-8B2E-6F2E7818CE32}">
      <dgm:prSet phldrT="[Text]"/>
      <dgm:spPr/>
      <dgm:t>
        <a:bodyPr/>
        <a:lstStyle/>
        <a:p>
          <a:r>
            <a:rPr lang="en-MY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Works </a:t>
          </a:r>
          <a:endParaRPr lang="en-ID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511E2CD-FCD9-44BC-ABA4-930AD322F1B2}" type="parTrans" cxnId="{870BCD6C-4051-4097-8D2D-A4D515D2EF11}">
      <dgm:prSet/>
      <dgm:spPr/>
      <dgm:t>
        <a:bodyPr/>
        <a:lstStyle/>
        <a:p>
          <a:endParaRPr lang="en-ID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EE4D85C-751B-4B1C-A2AD-B2C4FAF6BDB9}" type="sibTrans" cxnId="{870BCD6C-4051-4097-8D2D-A4D515D2EF11}">
      <dgm:prSet/>
      <dgm:spPr/>
      <dgm:t>
        <a:bodyPr/>
        <a:lstStyle/>
        <a:p>
          <a:endParaRPr lang="en-ID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2116CA6-F986-4175-BD9D-6CC955E05933}">
      <dgm:prSet phldrT="[Text]"/>
      <dgm:spPr/>
      <dgm:t>
        <a:bodyPr/>
        <a:lstStyle/>
        <a:p>
          <a:r>
            <a:rPr lang="en-MY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Scripture (Moses)</a:t>
          </a:r>
          <a:endParaRPr lang="en-ID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41661CE-53A3-416C-9FEF-06BFAC2EC812}" type="parTrans" cxnId="{424F2229-BC00-42E7-A215-35C7881DF00E}">
      <dgm:prSet/>
      <dgm:spPr/>
      <dgm:t>
        <a:bodyPr/>
        <a:lstStyle/>
        <a:p>
          <a:endParaRPr lang="en-ID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DEA105-0675-4E21-993B-AA234FF66E5B}" type="sibTrans" cxnId="{424F2229-BC00-42E7-A215-35C7881DF00E}">
      <dgm:prSet/>
      <dgm:spPr/>
      <dgm:t>
        <a:bodyPr/>
        <a:lstStyle/>
        <a:p>
          <a:endParaRPr lang="en-ID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C6B2AF5-66DF-4CEC-A9E5-B1B1D31EFCBB}">
      <dgm:prSet phldrT="[Text]"/>
      <dgm:spPr/>
      <dgm:t>
        <a:bodyPr/>
        <a:lstStyle/>
        <a:p>
          <a:r>
            <a:rPr lang="en-MY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God the Father</a:t>
          </a:r>
          <a:endParaRPr lang="en-ID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F2715A-C04C-4ED1-BC43-3014E878C267}" type="parTrans" cxnId="{A911C234-790C-4DDD-B34B-5EC37EA959A3}">
      <dgm:prSet/>
      <dgm:spPr/>
      <dgm:t>
        <a:bodyPr/>
        <a:lstStyle/>
        <a:p>
          <a:endParaRPr lang="en-ID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88FED90-1CB6-4CBD-8079-31811A896E4C}" type="sibTrans" cxnId="{A911C234-790C-4DDD-B34B-5EC37EA959A3}">
      <dgm:prSet/>
      <dgm:spPr/>
      <dgm:t>
        <a:bodyPr/>
        <a:lstStyle/>
        <a:p>
          <a:endParaRPr lang="en-ID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1FD273B-071B-4A1F-89C2-8D2AB2F02BEF}" type="pres">
      <dgm:prSet presAssocID="{895A6C44-38FF-4C68-B576-47FC33A06DC8}" presName="diagram" presStyleCnt="0">
        <dgm:presLayoutVars>
          <dgm:dir/>
          <dgm:resizeHandles val="exact"/>
        </dgm:presLayoutVars>
      </dgm:prSet>
      <dgm:spPr/>
    </dgm:pt>
    <dgm:pt modelId="{117A0D35-786B-421F-A95B-F25C0A6424CD}" type="pres">
      <dgm:prSet presAssocID="{3E9FB165-61AA-4D96-A8D9-A2F136B6AEDB}" presName="node" presStyleLbl="node1" presStyleIdx="0" presStyleCnt="4" custLinFactNeighborX="-3863" custLinFactNeighborY="-379">
        <dgm:presLayoutVars>
          <dgm:bulletEnabled val="1"/>
        </dgm:presLayoutVars>
      </dgm:prSet>
      <dgm:spPr/>
    </dgm:pt>
    <dgm:pt modelId="{2F544016-06FF-4B32-A328-76E5A7B800F3}" type="pres">
      <dgm:prSet presAssocID="{1BCB259B-BF3E-4E3E-961B-DD1772C4FFC0}" presName="sibTrans" presStyleCnt="0"/>
      <dgm:spPr/>
    </dgm:pt>
    <dgm:pt modelId="{DCB396E9-4E45-49F0-924D-B583FF12238A}" type="pres">
      <dgm:prSet presAssocID="{AC6B2AF5-66DF-4CEC-A9E5-B1B1D31EFCBB}" presName="node" presStyleLbl="node1" presStyleIdx="1" presStyleCnt="4">
        <dgm:presLayoutVars>
          <dgm:bulletEnabled val="1"/>
        </dgm:presLayoutVars>
      </dgm:prSet>
      <dgm:spPr/>
    </dgm:pt>
    <dgm:pt modelId="{0513FAA7-B9BE-4797-B276-9932866AD9E2}" type="pres">
      <dgm:prSet presAssocID="{F88FED90-1CB6-4CBD-8079-31811A896E4C}" presName="sibTrans" presStyleCnt="0"/>
      <dgm:spPr/>
    </dgm:pt>
    <dgm:pt modelId="{1C2E8C01-E6D2-432D-8F83-9CD8E5026FF2}" type="pres">
      <dgm:prSet presAssocID="{E1985159-F398-4674-8B2E-6F2E7818CE32}" presName="node" presStyleLbl="node1" presStyleIdx="2" presStyleCnt="4">
        <dgm:presLayoutVars>
          <dgm:bulletEnabled val="1"/>
        </dgm:presLayoutVars>
      </dgm:prSet>
      <dgm:spPr/>
    </dgm:pt>
    <dgm:pt modelId="{DAA0356E-5328-4467-B3ED-977D8043EF49}" type="pres">
      <dgm:prSet presAssocID="{DEE4D85C-751B-4B1C-A2AD-B2C4FAF6BDB9}" presName="sibTrans" presStyleCnt="0"/>
      <dgm:spPr/>
    </dgm:pt>
    <dgm:pt modelId="{B1392359-79C1-4F87-8598-15833C299EA4}" type="pres">
      <dgm:prSet presAssocID="{A2116CA6-F986-4175-BD9D-6CC955E05933}" presName="node" presStyleLbl="node1" presStyleIdx="3" presStyleCnt="4">
        <dgm:presLayoutVars>
          <dgm:bulletEnabled val="1"/>
        </dgm:presLayoutVars>
      </dgm:prSet>
      <dgm:spPr/>
    </dgm:pt>
  </dgm:ptLst>
  <dgm:cxnLst>
    <dgm:cxn modelId="{D5473723-0ABE-4D7D-A598-51033A9BA021}" type="presOf" srcId="{A2116CA6-F986-4175-BD9D-6CC955E05933}" destId="{B1392359-79C1-4F87-8598-15833C299EA4}" srcOrd="0" destOrd="0" presId="urn:microsoft.com/office/officeart/2005/8/layout/default"/>
    <dgm:cxn modelId="{F2A8BD27-23E3-4410-84DB-62AF131B071E}" srcId="{895A6C44-38FF-4C68-B576-47FC33A06DC8}" destId="{3E9FB165-61AA-4D96-A8D9-A2F136B6AEDB}" srcOrd="0" destOrd="0" parTransId="{2B1A29F7-E209-49C5-B116-98283141A76F}" sibTransId="{1BCB259B-BF3E-4E3E-961B-DD1772C4FFC0}"/>
    <dgm:cxn modelId="{424F2229-BC00-42E7-A215-35C7881DF00E}" srcId="{895A6C44-38FF-4C68-B576-47FC33A06DC8}" destId="{A2116CA6-F986-4175-BD9D-6CC955E05933}" srcOrd="3" destOrd="0" parTransId="{B41661CE-53A3-416C-9FEF-06BFAC2EC812}" sibTransId="{BDDEA105-0675-4E21-993B-AA234FF66E5B}"/>
    <dgm:cxn modelId="{A911C234-790C-4DDD-B34B-5EC37EA959A3}" srcId="{895A6C44-38FF-4C68-B576-47FC33A06DC8}" destId="{AC6B2AF5-66DF-4CEC-A9E5-B1B1D31EFCBB}" srcOrd="1" destOrd="0" parTransId="{49F2715A-C04C-4ED1-BC43-3014E878C267}" sibTransId="{F88FED90-1CB6-4CBD-8079-31811A896E4C}"/>
    <dgm:cxn modelId="{6975BE61-D21A-43DF-9D47-B1E6D826B147}" type="presOf" srcId="{AC6B2AF5-66DF-4CEC-A9E5-B1B1D31EFCBB}" destId="{DCB396E9-4E45-49F0-924D-B583FF12238A}" srcOrd="0" destOrd="0" presId="urn:microsoft.com/office/officeart/2005/8/layout/default"/>
    <dgm:cxn modelId="{26AFB349-0700-4909-A3A7-5F7E0577775E}" type="presOf" srcId="{3E9FB165-61AA-4D96-A8D9-A2F136B6AEDB}" destId="{117A0D35-786B-421F-A95B-F25C0A6424CD}" srcOrd="0" destOrd="0" presId="urn:microsoft.com/office/officeart/2005/8/layout/default"/>
    <dgm:cxn modelId="{870BCD6C-4051-4097-8D2D-A4D515D2EF11}" srcId="{895A6C44-38FF-4C68-B576-47FC33A06DC8}" destId="{E1985159-F398-4674-8B2E-6F2E7818CE32}" srcOrd="2" destOrd="0" parTransId="{B511E2CD-FCD9-44BC-ABA4-930AD322F1B2}" sibTransId="{DEE4D85C-751B-4B1C-A2AD-B2C4FAF6BDB9}"/>
    <dgm:cxn modelId="{9ABE0080-FE6E-4250-AD55-93D270291E9A}" type="presOf" srcId="{895A6C44-38FF-4C68-B576-47FC33A06DC8}" destId="{D1FD273B-071B-4A1F-89C2-8D2AB2F02BEF}" srcOrd="0" destOrd="0" presId="urn:microsoft.com/office/officeart/2005/8/layout/default"/>
    <dgm:cxn modelId="{F6FAB7F4-9FE5-4CB4-9C35-0451DDF479A8}" type="presOf" srcId="{E1985159-F398-4674-8B2E-6F2E7818CE32}" destId="{1C2E8C01-E6D2-432D-8F83-9CD8E5026FF2}" srcOrd="0" destOrd="0" presId="urn:microsoft.com/office/officeart/2005/8/layout/default"/>
    <dgm:cxn modelId="{0A070223-5E7C-4FE4-B3EB-DCD258314969}" type="presParOf" srcId="{D1FD273B-071B-4A1F-89C2-8D2AB2F02BEF}" destId="{117A0D35-786B-421F-A95B-F25C0A6424CD}" srcOrd="0" destOrd="0" presId="urn:microsoft.com/office/officeart/2005/8/layout/default"/>
    <dgm:cxn modelId="{ED27B07E-D034-45F1-8F79-E4DD9FB9EDC9}" type="presParOf" srcId="{D1FD273B-071B-4A1F-89C2-8D2AB2F02BEF}" destId="{2F544016-06FF-4B32-A328-76E5A7B800F3}" srcOrd="1" destOrd="0" presId="urn:microsoft.com/office/officeart/2005/8/layout/default"/>
    <dgm:cxn modelId="{3CCEA87C-894B-4273-8C47-A7EB04FAF8FD}" type="presParOf" srcId="{D1FD273B-071B-4A1F-89C2-8D2AB2F02BEF}" destId="{DCB396E9-4E45-49F0-924D-B583FF12238A}" srcOrd="2" destOrd="0" presId="urn:microsoft.com/office/officeart/2005/8/layout/default"/>
    <dgm:cxn modelId="{59DC340A-1B18-4886-9165-743C3A2EF0E7}" type="presParOf" srcId="{D1FD273B-071B-4A1F-89C2-8D2AB2F02BEF}" destId="{0513FAA7-B9BE-4797-B276-9932866AD9E2}" srcOrd="3" destOrd="0" presId="urn:microsoft.com/office/officeart/2005/8/layout/default"/>
    <dgm:cxn modelId="{FC2F920D-514B-4AE3-9187-7085A5493E3B}" type="presParOf" srcId="{D1FD273B-071B-4A1F-89C2-8D2AB2F02BEF}" destId="{1C2E8C01-E6D2-432D-8F83-9CD8E5026FF2}" srcOrd="4" destOrd="0" presId="urn:microsoft.com/office/officeart/2005/8/layout/default"/>
    <dgm:cxn modelId="{22EA3D84-F432-4819-9EB9-59AD52F2E927}" type="presParOf" srcId="{D1FD273B-071B-4A1F-89C2-8D2AB2F02BEF}" destId="{DAA0356E-5328-4467-B3ED-977D8043EF49}" srcOrd="5" destOrd="0" presId="urn:microsoft.com/office/officeart/2005/8/layout/default"/>
    <dgm:cxn modelId="{CF45A5F4-3E65-4C30-B5F1-4927B76F68E4}" type="presParOf" srcId="{D1FD273B-071B-4A1F-89C2-8D2AB2F02BEF}" destId="{B1392359-79C1-4F87-8598-15833C299EA4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419787-2363-41D3-83C1-B523F2FEE6FF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ID"/>
        </a:p>
      </dgm:t>
    </dgm:pt>
    <dgm:pt modelId="{B55BC3A2-F4B2-4FC3-BE92-E7EEE4B71E88}">
      <dgm:prSet phldrT="[Text]"/>
      <dgm:spPr/>
      <dgm:t>
        <a:bodyPr/>
        <a:lstStyle/>
        <a:p>
          <a:r>
            <a:rPr lang="en-MY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God I am okay and I have everything under control.</a:t>
          </a:r>
        </a:p>
        <a:p>
          <a:r>
            <a:rPr lang="en-MY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Please </a:t>
          </a:r>
          <a:r>
            <a:rPr lang="en-MY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STAY OUT</a:t>
          </a:r>
          <a:r>
            <a:rPr lang="en-MY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-ID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D133B0A-846A-452A-B5B8-011B2D9AC8D6}" type="parTrans" cxnId="{4822FFA2-836D-4BD4-8429-278C2EEED964}">
      <dgm:prSet/>
      <dgm:spPr/>
      <dgm:t>
        <a:bodyPr/>
        <a:lstStyle/>
        <a:p>
          <a:endParaRPr lang="en-ID"/>
        </a:p>
      </dgm:t>
    </dgm:pt>
    <dgm:pt modelId="{8881AA20-2F41-47D1-A7D9-935B4D276E3B}" type="sibTrans" cxnId="{4822FFA2-836D-4BD4-8429-278C2EEED964}">
      <dgm:prSet/>
      <dgm:spPr/>
      <dgm:t>
        <a:bodyPr/>
        <a:lstStyle/>
        <a:p>
          <a:endParaRPr lang="en-ID"/>
        </a:p>
      </dgm:t>
    </dgm:pt>
    <dgm:pt modelId="{CC0BF9C4-4C44-49B6-87EB-09AFBA61428E}">
      <dgm:prSet phldrT="[Text]"/>
      <dgm:spPr/>
      <dgm:t>
        <a:bodyPr/>
        <a:lstStyle/>
        <a:p>
          <a:r>
            <a:rPr lang="en-MY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God I am in a mess  I need you. </a:t>
          </a:r>
        </a:p>
        <a:p>
          <a:r>
            <a:rPr lang="en-MY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Please </a:t>
          </a:r>
          <a:r>
            <a:rPr lang="en-MY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COME IN</a:t>
          </a:r>
          <a:r>
            <a:rPr lang="en-MY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-ID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04DA900-DDBC-4096-AFFB-C9A3A31E113A}" type="parTrans" cxnId="{5A3E1564-6FD2-4790-9C0F-B900AC88E1DA}">
      <dgm:prSet/>
      <dgm:spPr/>
      <dgm:t>
        <a:bodyPr/>
        <a:lstStyle/>
        <a:p>
          <a:endParaRPr lang="en-ID"/>
        </a:p>
      </dgm:t>
    </dgm:pt>
    <dgm:pt modelId="{A6BA32E1-8434-4E12-82AD-84509FE886F8}" type="sibTrans" cxnId="{5A3E1564-6FD2-4790-9C0F-B900AC88E1DA}">
      <dgm:prSet/>
      <dgm:spPr/>
      <dgm:t>
        <a:bodyPr/>
        <a:lstStyle/>
        <a:p>
          <a:endParaRPr lang="en-ID"/>
        </a:p>
      </dgm:t>
    </dgm:pt>
    <dgm:pt modelId="{30BD4653-6DC6-4DF4-9BB8-6A2D3983AFC3}" type="pres">
      <dgm:prSet presAssocID="{25419787-2363-41D3-83C1-B523F2FEE6FF}" presName="diagram" presStyleCnt="0">
        <dgm:presLayoutVars>
          <dgm:dir/>
          <dgm:resizeHandles val="exact"/>
        </dgm:presLayoutVars>
      </dgm:prSet>
      <dgm:spPr/>
    </dgm:pt>
    <dgm:pt modelId="{151C286D-5A3F-4471-9878-0349C3B41A2C}" type="pres">
      <dgm:prSet presAssocID="{B55BC3A2-F4B2-4FC3-BE92-E7EEE4B71E88}" presName="node" presStyleLbl="node1" presStyleIdx="0" presStyleCnt="2" custLinFactNeighborX="3380">
        <dgm:presLayoutVars>
          <dgm:bulletEnabled val="1"/>
        </dgm:presLayoutVars>
      </dgm:prSet>
      <dgm:spPr/>
    </dgm:pt>
    <dgm:pt modelId="{50ADE2AE-64D4-4FBD-BF47-5730C5B89A83}" type="pres">
      <dgm:prSet presAssocID="{8881AA20-2F41-47D1-A7D9-935B4D276E3B}" presName="sibTrans" presStyleCnt="0"/>
      <dgm:spPr/>
    </dgm:pt>
    <dgm:pt modelId="{32F41DEE-6CA6-49BA-945A-7298F667C6C3}" type="pres">
      <dgm:prSet presAssocID="{CC0BF9C4-4C44-49B6-87EB-09AFBA61428E}" presName="node" presStyleLbl="node1" presStyleIdx="1" presStyleCnt="2" custLinFactNeighborX="-3380">
        <dgm:presLayoutVars>
          <dgm:bulletEnabled val="1"/>
        </dgm:presLayoutVars>
      </dgm:prSet>
      <dgm:spPr/>
    </dgm:pt>
  </dgm:ptLst>
  <dgm:cxnLst>
    <dgm:cxn modelId="{32015E13-FD7E-4CD1-AEA0-94C5EFAA8CC8}" type="presOf" srcId="{CC0BF9C4-4C44-49B6-87EB-09AFBA61428E}" destId="{32F41DEE-6CA6-49BA-945A-7298F667C6C3}" srcOrd="0" destOrd="0" presId="urn:microsoft.com/office/officeart/2005/8/layout/default"/>
    <dgm:cxn modelId="{5A3E1564-6FD2-4790-9C0F-B900AC88E1DA}" srcId="{25419787-2363-41D3-83C1-B523F2FEE6FF}" destId="{CC0BF9C4-4C44-49B6-87EB-09AFBA61428E}" srcOrd="1" destOrd="0" parTransId="{704DA900-DDBC-4096-AFFB-C9A3A31E113A}" sibTransId="{A6BA32E1-8434-4E12-82AD-84509FE886F8}"/>
    <dgm:cxn modelId="{5235DD83-FB08-4317-92FA-C4A7C918185A}" type="presOf" srcId="{B55BC3A2-F4B2-4FC3-BE92-E7EEE4B71E88}" destId="{151C286D-5A3F-4471-9878-0349C3B41A2C}" srcOrd="0" destOrd="0" presId="urn:microsoft.com/office/officeart/2005/8/layout/default"/>
    <dgm:cxn modelId="{4822FFA2-836D-4BD4-8429-278C2EEED964}" srcId="{25419787-2363-41D3-83C1-B523F2FEE6FF}" destId="{B55BC3A2-F4B2-4FC3-BE92-E7EEE4B71E88}" srcOrd="0" destOrd="0" parTransId="{0D133B0A-846A-452A-B5B8-011B2D9AC8D6}" sibTransId="{8881AA20-2F41-47D1-A7D9-935B4D276E3B}"/>
    <dgm:cxn modelId="{8A71C3F3-2AA8-4807-82FF-DED73EB8332E}" type="presOf" srcId="{25419787-2363-41D3-83C1-B523F2FEE6FF}" destId="{30BD4653-6DC6-4DF4-9BB8-6A2D3983AFC3}" srcOrd="0" destOrd="0" presId="urn:microsoft.com/office/officeart/2005/8/layout/default"/>
    <dgm:cxn modelId="{15FAB32B-803E-458E-88FA-D4C4C98B997A}" type="presParOf" srcId="{30BD4653-6DC6-4DF4-9BB8-6A2D3983AFC3}" destId="{151C286D-5A3F-4471-9878-0349C3B41A2C}" srcOrd="0" destOrd="0" presId="urn:microsoft.com/office/officeart/2005/8/layout/default"/>
    <dgm:cxn modelId="{AF219502-75EB-4230-8D19-AC4C0CF7CB57}" type="presParOf" srcId="{30BD4653-6DC6-4DF4-9BB8-6A2D3983AFC3}" destId="{50ADE2AE-64D4-4FBD-BF47-5730C5B89A83}" srcOrd="1" destOrd="0" presId="urn:microsoft.com/office/officeart/2005/8/layout/default"/>
    <dgm:cxn modelId="{A5B9B111-35A0-4322-88B8-45CC7420EDEE}" type="presParOf" srcId="{30BD4653-6DC6-4DF4-9BB8-6A2D3983AFC3}" destId="{32F41DEE-6CA6-49BA-945A-7298F667C6C3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7A0D35-786B-421F-A95B-F25C0A6424CD}">
      <dsp:nvSpPr>
        <dsp:cNvPr id="0" name=""/>
        <dsp:cNvSpPr/>
      </dsp:nvSpPr>
      <dsp:spPr>
        <a:xfrm>
          <a:off x="0" y="661096"/>
          <a:ext cx="2192701" cy="131562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37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John</a:t>
          </a:r>
          <a:endParaRPr lang="en-ID" sz="37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661096"/>
        <a:ext cx="2192701" cy="1315621"/>
      </dsp:txXfrm>
    </dsp:sp>
    <dsp:sp modelId="{DCB396E9-4E45-49F0-924D-B583FF12238A}">
      <dsp:nvSpPr>
        <dsp:cNvPr id="0" name=""/>
        <dsp:cNvSpPr/>
      </dsp:nvSpPr>
      <dsp:spPr>
        <a:xfrm>
          <a:off x="2414736" y="666082"/>
          <a:ext cx="2192701" cy="1315621"/>
        </a:xfrm>
        <a:prstGeom prst="rect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37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God the Father</a:t>
          </a:r>
          <a:endParaRPr lang="en-ID" sz="37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14736" y="666082"/>
        <a:ext cx="2192701" cy="1315621"/>
      </dsp:txXfrm>
    </dsp:sp>
    <dsp:sp modelId="{1C2E8C01-E6D2-432D-8F83-9CD8E5026FF2}">
      <dsp:nvSpPr>
        <dsp:cNvPr id="0" name=""/>
        <dsp:cNvSpPr/>
      </dsp:nvSpPr>
      <dsp:spPr>
        <a:xfrm>
          <a:off x="4826708" y="666082"/>
          <a:ext cx="2192701" cy="1315621"/>
        </a:xfrm>
        <a:prstGeom prst="rect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37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Works </a:t>
          </a:r>
          <a:endParaRPr lang="en-ID" sz="37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26708" y="666082"/>
        <a:ext cx="2192701" cy="1315621"/>
      </dsp:txXfrm>
    </dsp:sp>
    <dsp:sp modelId="{B1392359-79C1-4F87-8598-15833C299EA4}">
      <dsp:nvSpPr>
        <dsp:cNvPr id="0" name=""/>
        <dsp:cNvSpPr/>
      </dsp:nvSpPr>
      <dsp:spPr>
        <a:xfrm>
          <a:off x="7238680" y="666082"/>
          <a:ext cx="2192701" cy="1315621"/>
        </a:xfrm>
        <a:prstGeom prst="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37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Scripture (Moses)</a:t>
          </a:r>
          <a:endParaRPr lang="en-ID" sz="37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238680" y="666082"/>
        <a:ext cx="2192701" cy="13156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1C286D-5A3F-4471-9878-0349C3B41A2C}">
      <dsp:nvSpPr>
        <dsp:cNvPr id="0" name=""/>
        <dsp:cNvSpPr/>
      </dsp:nvSpPr>
      <dsp:spPr>
        <a:xfrm>
          <a:off x="170493" y="673807"/>
          <a:ext cx="5006206" cy="300372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43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God I am okay and I have everything under control.</a:t>
          </a:r>
        </a:p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43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Please </a:t>
          </a:r>
          <a:r>
            <a:rPr lang="en-MY" sz="4300" kern="1200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STAY OUT</a:t>
          </a:r>
          <a:r>
            <a:rPr lang="en-MY" sz="43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-ID" sz="43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0493" y="673807"/>
        <a:ext cx="5006206" cy="3003723"/>
      </dsp:txXfrm>
    </dsp:sp>
    <dsp:sp modelId="{32F41DEE-6CA6-49BA-945A-7298F667C6C3}">
      <dsp:nvSpPr>
        <dsp:cNvPr id="0" name=""/>
        <dsp:cNvSpPr/>
      </dsp:nvSpPr>
      <dsp:spPr>
        <a:xfrm>
          <a:off x="5338900" y="673807"/>
          <a:ext cx="5006206" cy="3003723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43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God I am in a mess  I need you. </a:t>
          </a:r>
        </a:p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43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Please </a:t>
          </a:r>
          <a:r>
            <a:rPr lang="en-MY" sz="4300" kern="12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COME IN</a:t>
          </a:r>
          <a:r>
            <a:rPr lang="en-MY" sz="43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-ID" sz="43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38900" y="673807"/>
        <a:ext cx="5006206" cy="30037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35B7D9-685C-438E-BD5F-F08971079D64}" type="datetimeFigureOut">
              <a:rPr lang="en-US" smtClean="0"/>
              <a:t>12/5/2020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BE40F-83D2-47BB-ACED-13D8E0A31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971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894e269a9b_3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894e269a9b_3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37644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894e269a9b_3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894e269a9b_3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51827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894e269a9b_3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894e269a9b_3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23679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894e269a9b_3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894e269a9b_3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92784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894e269a9b_3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894e269a9b_3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00371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894e269a9b_3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894e269a9b_3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95959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894e269a9b_3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894e269a9b_3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66565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894e269a9b_3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894e269a9b_3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57521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894e269a9b_3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894e269a9b_3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63860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894e269a9b_3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894e269a9b_3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1787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894e269a9b_3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894e269a9b_3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894e269a9b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894e269a9b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894e269a9b_3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894e269a9b_3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2244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894e269a9b_3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894e269a9b_3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51596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894e269a9b_3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894e269a9b_3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01163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894e269a9b_3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894e269a9b_3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34295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894e269a9b_3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894e269a9b_3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28270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894e269a9b_3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894e269a9b_3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94444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894e269a9b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894e269a9b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30975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894e269a9b_3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894e269a9b_3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39138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894e269a9b_3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894e269a9b_3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7071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894e269a9b_3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894e269a9b_3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43687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894e269a9b_3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894e269a9b_3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39763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894e269a9b_3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894e269a9b_3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11997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894e269a9b_3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894e269a9b_3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41942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894e269a9b_3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894e269a9b_3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77819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894e269a9b_3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894e269a9b_3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84042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894e269a9b_3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894e269a9b_3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88432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894e269a9b_3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894e269a9b_3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45497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894e269a9b_3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894e269a9b_3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82287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894e269a9b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894e269a9b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9612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894e269a9b_3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894e269a9b_3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8643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894e269a9b_3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894e269a9b_3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1398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894e269a9b_3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894e269a9b_3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2440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894e269a9b_3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894e269a9b_3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5533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894e269a9b_3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894e269a9b_3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18658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894e269a9b_3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894e269a9b_3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5060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F1D21-2C76-49F8-94FF-C395597816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0724B8-7975-4A50-A4F5-ED89537450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96313-8C7E-46EC-8A0A-D74358ABA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7044-76DA-4363-A38E-6C3AF9C59969}" type="datetimeFigureOut">
              <a:rPr lang="en-ID" smtClean="0"/>
              <a:t>05/12/2020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D1C82-8B09-42F3-8EDA-CBC5D23E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14841-2147-4FE5-B5AB-82D6880DD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0C8AD-BBD9-4DD7-B008-AFC004D360C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40094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785A3-E8AB-4AB5-BFBF-7C85718C9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6D8CD7-3B58-4218-B3EF-C623A7AEA8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5CEEC-C7A6-458D-9FAB-FD34435EE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7044-76DA-4363-A38E-6C3AF9C59969}" type="datetimeFigureOut">
              <a:rPr lang="en-ID" smtClean="0"/>
              <a:t>05/12/2020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AE4DF-0BC4-4455-96BF-066067DB2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F80D2-AECB-4640-958B-DC4E008A7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0C8AD-BBD9-4DD7-B008-AFC004D360C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22081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4AE24D-7A85-43DE-A9E1-EDD197A711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E04AF7-33BB-4B97-997B-A87CBEFE68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866E8B-3466-4E2E-B84E-BB5BC9AE5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7044-76DA-4363-A38E-6C3AF9C59969}" type="datetimeFigureOut">
              <a:rPr lang="en-ID" smtClean="0"/>
              <a:t>05/12/2020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D4D2E-93F3-4F8A-8F3F-4E2BD811E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3CC9F-BBCC-4049-A26D-7FEC0FDF1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0C8AD-BBD9-4DD7-B008-AFC004D360C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65576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7311300" y="4898200"/>
            <a:ext cx="3423200" cy="10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sz="2667">
                <a:solidFill>
                  <a:srgbClr val="000000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5361356" y="1782299"/>
            <a:ext cx="5410400" cy="27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9333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8420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 hasCustomPrompt="1"/>
          </p:nvPr>
        </p:nvSpPr>
        <p:spPr>
          <a:xfrm>
            <a:off x="848100" y="3591564"/>
            <a:ext cx="1561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4267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5867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5867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5867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5867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5867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5867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5867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5867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" name="Google Shape;13;p3"/>
          <p:cNvSpPr txBox="1">
            <a:spLocks noGrp="1"/>
          </p:cNvSpPr>
          <p:nvPr>
            <p:ph type="body" idx="1"/>
          </p:nvPr>
        </p:nvSpPr>
        <p:spPr>
          <a:xfrm>
            <a:off x="2409767" y="4441200"/>
            <a:ext cx="528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>
                <a:solidFill>
                  <a:srgbClr val="000000"/>
                </a:solidFill>
              </a:defRPr>
            </a:lvl1pPr>
            <a:lvl2pPr marL="1219170" lvl="1" indent="-4571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 sz="2400">
                <a:solidFill>
                  <a:srgbClr val="000000"/>
                </a:solidFill>
              </a:defRPr>
            </a:lvl2pPr>
            <a:lvl3pPr marL="1828754" lvl="2" indent="-4571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 sz="2400">
                <a:solidFill>
                  <a:srgbClr val="000000"/>
                </a:solidFill>
              </a:defRPr>
            </a:lvl3pPr>
            <a:lvl4pPr marL="2438339" lvl="3" indent="-4571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 sz="2400">
                <a:solidFill>
                  <a:srgbClr val="000000"/>
                </a:solidFill>
              </a:defRPr>
            </a:lvl4pPr>
            <a:lvl5pPr marL="3047924" lvl="4" indent="-4571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 sz="2400">
                <a:solidFill>
                  <a:srgbClr val="000000"/>
                </a:solidFill>
              </a:defRPr>
            </a:lvl5pPr>
            <a:lvl6pPr marL="3657509" lvl="5" indent="-4571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 sz="2400">
                <a:solidFill>
                  <a:srgbClr val="000000"/>
                </a:solidFill>
              </a:defRPr>
            </a:lvl6pPr>
            <a:lvl7pPr marL="4267093" lvl="6" indent="-4571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 sz="2400">
                <a:solidFill>
                  <a:srgbClr val="000000"/>
                </a:solidFill>
              </a:defRPr>
            </a:lvl7pPr>
            <a:lvl8pPr marL="4876678" lvl="7" indent="-4571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 sz="2400">
                <a:solidFill>
                  <a:srgbClr val="000000"/>
                </a:solidFill>
              </a:defRPr>
            </a:lvl8pPr>
            <a:lvl9pPr marL="5486263" lvl="8" indent="-457189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800"/>
              <a:buChar char="■"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/>
          </p:nvPr>
        </p:nvSpPr>
        <p:spPr>
          <a:xfrm>
            <a:off x="2409767" y="3542900"/>
            <a:ext cx="5511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6153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2">
          <p15:clr>
            <a:srgbClr val="FA7B17"/>
          </p15:clr>
        </p15:guide>
        <p15:guide id="2" pos="5306">
          <p15:clr>
            <a:srgbClr val="FA7B17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1309333" y="2752400"/>
            <a:ext cx="3696800" cy="13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None/>
              <a:defRPr sz="4400">
                <a:solidFill>
                  <a:srgbClr val="00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326EE"/>
              </a:buClr>
              <a:buSzPts val="3300"/>
              <a:buNone/>
              <a:defRPr sz="4400">
                <a:solidFill>
                  <a:srgbClr val="6326EE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326EE"/>
              </a:buClr>
              <a:buSzPts val="3300"/>
              <a:buNone/>
              <a:defRPr sz="4400">
                <a:solidFill>
                  <a:srgbClr val="6326EE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326EE"/>
              </a:buClr>
              <a:buSzPts val="3300"/>
              <a:buNone/>
              <a:defRPr sz="4400">
                <a:solidFill>
                  <a:srgbClr val="6326EE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326EE"/>
              </a:buClr>
              <a:buSzPts val="3300"/>
              <a:buNone/>
              <a:defRPr sz="4400">
                <a:solidFill>
                  <a:srgbClr val="6326EE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326EE"/>
              </a:buClr>
              <a:buSzPts val="3300"/>
              <a:buNone/>
              <a:defRPr sz="4400">
                <a:solidFill>
                  <a:srgbClr val="6326EE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326EE"/>
              </a:buClr>
              <a:buSzPts val="3300"/>
              <a:buNone/>
              <a:defRPr sz="4400">
                <a:solidFill>
                  <a:srgbClr val="6326EE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326EE"/>
              </a:buClr>
              <a:buSzPts val="3300"/>
              <a:buNone/>
              <a:defRPr sz="4400">
                <a:solidFill>
                  <a:srgbClr val="6326EE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326EE"/>
              </a:buClr>
              <a:buSzPts val="3300"/>
              <a:buNone/>
              <a:defRPr sz="4400">
                <a:solidFill>
                  <a:srgbClr val="6326EE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5483467" y="1151400"/>
            <a:ext cx="4732800" cy="45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31789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●"/>
              <a:defRPr sz="2000">
                <a:solidFill>
                  <a:srgbClr val="000000"/>
                </a:solidFill>
              </a:defRPr>
            </a:lvl1pPr>
            <a:lvl2pPr marL="1219170" lvl="1" indent="-397923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100"/>
              <a:buChar char="○"/>
              <a:defRPr sz="1467">
                <a:solidFill>
                  <a:srgbClr val="000000"/>
                </a:solidFill>
              </a:defRPr>
            </a:lvl2pPr>
            <a:lvl3pPr marL="1828754" lvl="2" indent="-397923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100"/>
              <a:buChar char="■"/>
              <a:defRPr sz="1467">
                <a:solidFill>
                  <a:srgbClr val="000000"/>
                </a:solidFill>
              </a:defRPr>
            </a:lvl3pPr>
            <a:lvl4pPr marL="2438339" lvl="3" indent="-397923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  <a:defRPr sz="1467">
                <a:solidFill>
                  <a:srgbClr val="000000"/>
                </a:solidFill>
              </a:defRPr>
            </a:lvl4pPr>
            <a:lvl5pPr marL="3047924" lvl="4" indent="-397923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100"/>
              <a:buChar char="○"/>
              <a:defRPr sz="1467">
                <a:solidFill>
                  <a:srgbClr val="000000"/>
                </a:solidFill>
              </a:defRPr>
            </a:lvl5pPr>
            <a:lvl6pPr marL="3657509" lvl="5" indent="-397923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100"/>
              <a:buChar char="■"/>
              <a:defRPr sz="1467">
                <a:solidFill>
                  <a:srgbClr val="000000"/>
                </a:solidFill>
              </a:defRPr>
            </a:lvl6pPr>
            <a:lvl7pPr marL="4267093" lvl="6" indent="-397923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  <a:defRPr sz="1467">
                <a:solidFill>
                  <a:srgbClr val="000000"/>
                </a:solidFill>
              </a:defRPr>
            </a:lvl7pPr>
            <a:lvl8pPr marL="4876678" lvl="7" indent="-397923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100"/>
              <a:buChar char="○"/>
              <a:defRPr sz="1467">
                <a:solidFill>
                  <a:srgbClr val="000000"/>
                </a:solidFill>
              </a:defRPr>
            </a:lvl8pPr>
            <a:lvl9pPr marL="5486263" lvl="8" indent="-397923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100"/>
              <a:buChar char="■"/>
              <a:defRPr sz="1467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7951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6849600" y="4015900"/>
            <a:ext cx="4196800" cy="4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960000" y="957567"/>
            <a:ext cx="1033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2"/>
          </p:nvPr>
        </p:nvSpPr>
        <p:spPr>
          <a:xfrm>
            <a:off x="960000" y="4300767"/>
            <a:ext cx="4030800" cy="16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867">
                <a:solidFill>
                  <a:schemeClr val="dk1"/>
                </a:solidFill>
              </a:defRPr>
            </a:lvl1pPr>
            <a:lvl2pPr marL="1219170" lvl="1" indent="-440256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2133">
                <a:solidFill>
                  <a:srgbClr val="000000"/>
                </a:solidFill>
              </a:defRPr>
            </a:lvl2pPr>
            <a:lvl3pPr marL="1828754" lvl="2" indent="-440256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2133">
                <a:solidFill>
                  <a:srgbClr val="000000"/>
                </a:solidFill>
              </a:defRPr>
            </a:lvl3pPr>
            <a:lvl4pPr marL="2438339" lvl="3" indent="-440256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2133">
                <a:solidFill>
                  <a:srgbClr val="000000"/>
                </a:solidFill>
              </a:defRPr>
            </a:lvl4pPr>
            <a:lvl5pPr marL="3047924" lvl="4" indent="-440256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2133">
                <a:solidFill>
                  <a:srgbClr val="000000"/>
                </a:solidFill>
              </a:defRPr>
            </a:lvl5pPr>
            <a:lvl6pPr marL="3657509" lvl="5" indent="-440256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2133">
                <a:solidFill>
                  <a:srgbClr val="000000"/>
                </a:solidFill>
              </a:defRPr>
            </a:lvl6pPr>
            <a:lvl7pPr marL="4267093" lvl="6" indent="-440256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2133">
                <a:solidFill>
                  <a:srgbClr val="000000"/>
                </a:solidFill>
              </a:defRPr>
            </a:lvl7pPr>
            <a:lvl8pPr marL="4876678" lvl="7" indent="-440256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2133">
                <a:solidFill>
                  <a:srgbClr val="000000"/>
                </a:solidFill>
              </a:defRPr>
            </a:lvl8pPr>
            <a:lvl9pPr marL="5486263" lvl="8" indent="-440256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600"/>
              <a:buChar char="■"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3"/>
          </p:nvPr>
        </p:nvSpPr>
        <p:spPr>
          <a:xfrm>
            <a:off x="6849600" y="4282733"/>
            <a:ext cx="4196800" cy="17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867">
                <a:solidFill>
                  <a:schemeClr val="dk1"/>
                </a:solidFill>
              </a:defRPr>
            </a:lvl1pPr>
            <a:lvl2pPr marL="1219170" lvl="1" indent="-440256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2133">
                <a:solidFill>
                  <a:srgbClr val="000000"/>
                </a:solidFill>
              </a:defRPr>
            </a:lvl2pPr>
            <a:lvl3pPr marL="1828754" lvl="2" indent="-440256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2133">
                <a:solidFill>
                  <a:srgbClr val="000000"/>
                </a:solidFill>
              </a:defRPr>
            </a:lvl3pPr>
            <a:lvl4pPr marL="2438339" lvl="3" indent="-440256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2133">
                <a:solidFill>
                  <a:srgbClr val="000000"/>
                </a:solidFill>
              </a:defRPr>
            </a:lvl4pPr>
            <a:lvl5pPr marL="3047924" lvl="4" indent="-440256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2133">
                <a:solidFill>
                  <a:srgbClr val="000000"/>
                </a:solidFill>
              </a:defRPr>
            </a:lvl5pPr>
            <a:lvl6pPr marL="3657509" lvl="5" indent="-440256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2133">
                <a:solidFill>
                  <a:srgbClr val="000000"/>
                </a:solidFill>
              </a:defRPr>
            </a:lvl6pPr>
            <a:lvl7pPr marL="4267093" lvl="6" indent="-440256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2133">
                <a:solidFill>
                  <a:srgbClr val="000000"/>
                </a:solidFill>
              </a:defRPr>
            </a:lvl7pPr>
            <a:lvl8pPr marL="4876678" lvl="7" indent="-440256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2133">
                <a:solidFill>
                  <a:srgbClr val="000000"/>
                </a:solidFill>
              </a:defRPr>
            </a:lvl8pPr>
            <a:lvl9pPr marL="5486263" lvl="8" indent="-440256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600"/>
              <a:buChar char="■"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/>
          <p:nvPr/>
        </p:nvSpPr>
        <p:spPr>
          <a:xfrm>
            <a:off x="960000" y="3610367"/>
            <a:ext cx="4588800" cy="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None/>
            </a:pPr>
            <a:endParaRPr sz="240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4"/>
          </p:nvPr>
        </p:nvSpPr>
        <p:spPr>
          <a:xfrm>
            <a:off x="979700" y="4015900"/>
            <a:ext cx="4030800" cy="4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46662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813775" y="964716"/>
            <a:ext cx="1033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31180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subTitle" idx="1"/>
          </p:nvPr>
        </p:nvSpPr>
        <p:spPr>
          <a:xfrm>
            <a:off x="950467" y="4752333"/>
            <a:ext cx="5278800" cy="9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975367" y="2882733"/>
            <a:ext cx="4876800" cy="18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" name="Google Shape;30;p7"/>
          <p:cNvSpPr txBox="1"/>
          <p:nvPr/>
        </p:nvSpPr>
        <p:spPr>
          <a:xfrm>
            <a:off x="976367" y="5209933"/>
            <a:ext cx="5921200" cy="9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70756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960000" y="2561800"/>
            <a:ext cx="10272000" cy="17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00"/>
              <a:buFont typeface="Montserrat ExtraBold"/>
              <a:buNone/>
              <a:defRPr sz="10933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75703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5736013" y="1227716"/>
            <a:ext cx="4722800" cy="11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5694067" y="3242167"/>
            <a:ext cx="4568000" cy="88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 ExtraBold"/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9"/>
          <p:cNvSpPr txBox="1"/>
          <p:nvPr/>
        </p:nvSpPr>
        <p:spPr>
          <a:xfrm>
            <a:off x="5702967" y="3858212"/>
            <a:ext cx="4764400" cy="14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None/>
            </a:pP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body" idx="2"/>
          </p:nvPr>
        </p:nvSpPr>
        <p:spPr>
          <a:xfrm>
            <a:off x="5694067" y="4112033"/>
            <a:ext cx="4452400" cy="14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397923" rtl="0">
              <a:spcBef>
                <a:spcPts val="2133"/>
              </a:spcBef>
              <a:spcAft>
                <a:spcPts val="0"/>
              </a:spcAft>
              <a:buSzPts val="1100"/>
              <a:buChar char="○"/>
              <a:defRPr sz="1467"/>
            </a:lvl2pPr>
            <a:lvl3pPr marL="1828754" lvl="2" indent="-397923" rtl="0">
              <a:spcBef>
                <a:spcPts val="2133"/>
              </a:spcBef>
              <a:spcAft>
                <a:spcPts val="0"/>
              </a:spcAft>
              <a:buSzPts val="1100"/>
              <a:buChar char="■"/>
              <a:defRPr sz="1467"/>
            </a:lvl3pPr>
            <a:lvl4pPr marL="2438339" lvl="3" indent="-397923" rtl="0">
              <a:spcBef>
                <a:spcPts val="2133"/>
              </a:spcBef>
              <a:spcAft>
                <a:spcPts val="0"/>
              </a:spcAft>
              <a:buSzPts val="1100"/>
              <a:buChar char="●"/>
              <a:defRPr sz="1467"/>
            </a:lvl4pPr>
            <a:lvl5pPr marL="3047924" lvl="4" indent="-397923" rtl="0">
              <a:spcBef>
                <a:spcPts val="2133"/>
              </a:spcBef>
              <a:spcAft>
                <a:spcPts val="0"/>
              </a:spcAft>
              <a:buSzPts val="1100"/>
              <a:buChar char="○"/>
              <a:defRPr sz="1467"/>
            </a:lvl5pPr>
            <a:lvl6pPr marL="3657509" lvl="5" indent="-397923" rtl="0">
              <a:spcBef>
                <a:spcPts val="2133"/>
              </a:spcBef>
              <a:spcAft>
                <a:spcPts val="0"/>
              </a:spcAft>
              <a:buSzPts val="1100"/>
              <a:buChar char="■"/>
              <a:defRPr sz="1467"/>
            </a:lvl6pPr>
            <a:lvl7pPr marL="4267093" lvl="6" indent="-397923" rtl="0">
              <a:spcBef>
                <a:spcPts val="2133"/>
              </a:spcBef>
              <a:spcAft>
                <a:spcPts val="0"/>
              </a:spcAft>
              <a:buSzPts val="1100"/>
              <a:buChar char="●"/>
              <a:defRPr sz="1467"/>
            </a:lvl7pPr>
            <a:lvl8pPr marL="4876678" lvl="7" indent="-397923" rtl="0">
              <a:spcBef>
                <a:spcPts val="2133"/>
              </a:spcBef>
              <a:spcAft>
                <a:spcPts val="0"/>
              </a:spcAft>
              <a:buSzPts val="1100"/>
              <a:buChar char="○"/>
              <a:defRPr sz="1467"/>
            </a:lvl8pPr>
            <a:lvl9pPr marL="5486263" lvl="8" indent="-397923" rtl="0">
              <a:spcBef>
                <a:spcPts val="2133"/>
              </a:spcBef>
              <a:spcAft>
                <a:spcPts val="2133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4471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882EF-51D8-4BC4-A6B4-C4D92A18E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F08DA-8044-4CA6-9779-AFA571D840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E324C-A98B-4FE8-837E-0700FC8D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7044-76DA-4363-A38E-6C3AF9C59969}" type="datetimeFigureOut">
              <a:rPr lang="en-ID" smtClean="0"/>
              <a:t>05/12/2020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FA350-FE9B-4C15-83A3-5F5015668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89E75-0F4B-478C-9E3F-A876DFF02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0C8AD-BBD9-4DD7-B008-AFC004D360C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546820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rgbClr val="FFFFFF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 txBox="1">
            <a:spLocks noGrp="1"/>
          </p:cNvSpPr>
          <p:nvPr>
            <p:ph type="title"/>
          </p:nvPr>
        </p:nvSpPr>
        <p:spPr>
          <a:xfrm>
            <a:off x="950800" y="5310033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Montserrat ExtraBold"/>
              <a:buNone/>
              <a:defRPr sz="32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951291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title" hasCustomPrompt="1"/>
          </p:nvPr>
        </p:nvSpPr>
        <p:spPr>
          <a:xfrm>
            <a:off x="1117600" y="2783900"/>
            <a:ext cx="9956800" cy="13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326EE"/>
              </a:buClr>
              <a:buSzPts val="6700"/>
              <a:buFont typeface="Montserrat ExtraBold"/>
              <a:buNone/>
              <a:defRPr sz="8933">
                <a:solidFill>
                  <a:srgbClr val="6326EE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1"/>
          </p:nvPr>
        </p:nvSpPr>
        <p:spPr>
          <a:xfrm>
            <a:off x="1930400" y="4202967"/>
            <a:ext cx="8432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867">
                <a:solidFill>
                  <a:srgbClr val="000000"/>
                </a:solidFill>
              </a:defRPr>
            </a:lvl1pPr>
            <a:lvl2pPr marL="1219170" lvl="1" indent="-389457" algn="ct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  <a:defRPr sz="1333">
                <a:solidFill>
                  <a:srgbClr val="000000"/>
                </a:solidFill>
              </a:defRPr>
            </a:lvl2pPr>
            <a:lvl3pPr marL="1828754" lvl="2" indent="-389457" algn="ct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000"/>
              <a:buChar char="■"/>
              <a:defRPr sz="1333">
                <a:solidFill>
                  <a:srgbClr val="000000"/>
                </a:solidFill>
              </a:defRPr>
            </a:lvl3pPr>
            <a:lvl4pPr marL="2438339" lvl="3" indent="-389457" algn="ct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  <a:defRPr sz="1333">
                <a:solidFill>
                  <a:srgbClr val="000000"/>
                </a:solidFill>
              </a:defRPr>
            </a:lvl4pPr>
            <a:lvl5pPr marL="3047924" lvl="4" indent="-389457" algn="ct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  <a:defRPr sz="1333">
                <a:solidFill>
                  <a:srgbClr val="000000"/>
                </a:solidFill>
              </a:defRPr>
            </a:lvl5pPr>
            <a:lvl6pPr marL="3657509" lvl="5" indent="-389457" algn="ct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000"/>
              <a:buChar char="■"/>
              <a:defRPr sz="1333">
                <a:solidFill>
                  <a:srgbClr val="000000"/>
                </a:solidFill>
              </a:defRPr>
            </a:lvl6pPr>
            <a:lvl7pPr marL="4267093" lvl="6" indent="-389457" algn="ct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  <a:defRPr sz="1333">
                <a:solidFill>
                  <a:srgbClr val="000000"/>
                </a:solidFill>
              </a:defRPr>
            </a:lvl7pPr>
            <a:lvl8pPr marL="4876678" lvl="7" indent="-389457" algn="ct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  <a:defRPr sz="1333">
                <a:solidFill>
                  <a:srgbClr val="000000"/>
                </a:solidFill>
              </a:defRPr>
            </a:lvl8pPr>
            <a:lvl9pPr marL="5486263" lvl="8" indent="-389457" algn="ctr" rtl="0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000"/>
              <a:buChar char="■"/>
              <a:defRPr sz="13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96669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2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840523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3"/>
          <p:cNvSpPr txBox="1">
            <a:spLocks noGrp="1"/>
          </p:cNvSpPr>
          <p:nvPr>
            <p:ph type="body" idx="1"/>
          </p:nvPr>
        </p:nvSpPr>
        <p:spPr>
          <a:xfrm>
            <a:off x="846667" y="1811867"/>
            <a:ext cx="10515600" cy="44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>
                <a:solidFill>
                  <a:srgbClr val="000000"/>
                </a:solidFill>
              </a:defRPr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/>
          </p:nvPr>
        </p:nvSpPr>
        <p:spPr>
          <a:xfrm>
            <a:off x="952233" y="941848"/>
            <a:ext cx="96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55727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4"/>
          <p:cNvSpPr txBox="1">
            <a:spLocks noGrp="1"/>
          </p:cNvSpPr>
          <p:nvPr>
            <p:ph type="title"/>
          </p:nvPr>
        </p:nvSpPr>
        <p:spPr>
          <a:xfrm>
            <a:off x="1873400" y="2624967"/>
            <a:ext cx="8445200" cy="17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 sz="3333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48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48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48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48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48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48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48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4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body" idx="1"/>
          </p:nvPr>
        </p:nvSpPr>
        <p:spPr>
          <a:xfrm>
            <a:off x="3961200" y="4720433"/>
            <a:ext cx="4269600" cy="14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1219170" lvl="1" indent="-440256" algn="ctr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2133">
                <a:solidFill>
                  <a:schemeClr val="lt1"/>
                </a:solidFill>
              </a:defRPr>
            </a:lvl2pPr>
            <a:lvl3pPr marL="1828754" lvl="2" indent="-440256" algn="ctr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2133">
                <a:solidFill>
                  <a:schemeClr val="lt1"/>
                </a:solidFill>
              </a:defRPr>
            </a:lvl3pPr>
            <a:lvl4pPr marL="2438339" lvl="3" indent="-440256" algn="ctr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2133">
                <a:solidFill>
                  <a:schemeClr val="lt1"/>
                </a:solidFill>
              </a:defRPr>
            </a:lvl4pPr>
            <a:lvl5pPr marL="3047924" lvl="4" indent="-440256" algn="ctr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2133">
                <a:solidFill>
                  <a:schemeClr val="lt1"/>
                </a:solidFill>
              </a:defRPr>
            </a:lvl5pPr>
            <a:lvl6pPr marL="3657509" lvl="5" indent="-440256" algn="ctr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2133">
                <a:solidFill>
                  <a:schemeClr val="lt1"/>
                </a:solidFill>
              </a:defRPr>
            </a:lvl6pPr>
            <a:lvl7pPr marL="4267093" lvl="6" indent="-440256" algn="ctr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2133">
                <a:solidFill>
                  <a:schemeClr val="lt1"/>
                </a:solidFill>
              </a:defRPr>
            </a:lvl7pPr>
            <a:lvl8pPr marL="4876678" lvl="7" indent="-440256" algn="ctr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2133">
                <a:solidFill>
                  <a:schemeClr val="lt1"/>
                </a:solidFill>
              </a:defRPr>
            </a:lvl8pPr>
            <a:lvl9pPr marL="5486263" lvl="8" indent="-440256" algn="ctr" rtl="0"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600"/>
              <a:buChar char="■"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91185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 2">
  <p:cSld name="Title and subtitle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5"/>
          <p:cNvSpPr txBox="1">
            <a:spLocks noGrp="1"/>
          </p:cNvSpPr>
          <p:nvPr>
            <p:ph type="title"/>
          </p:nvPr>
        </p:nvSpPr>
        <p:spPr>
          <a:xfrm>
            <a:off x="914400" y="2502233"/>
            <a:ext cx="10317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None/>
              <a:defRPr sz="113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sz="7066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sz="7066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sz="7066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sz="7066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sz="7066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sz="7066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sz="7066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sz="7066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15"/>
          <p:cNvSpPr txBox="1"/>
          <p:nvPr/>
        </p:nvSpPr>
        <p:spPr>
          <a:xfrm>
            <a:off x="1835300" y="3999767"/>
            <a:ext cx="86472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None/>
            </a:pPr>
            <a:endParaRPr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" name="Google Shape;55;p15"/>
          <p:cNvSpPr txBox="1">
            <a:spLocks noGrp="1"/>
          </p:cNvSpPr>
          <p:nvPr>
            <p:ph type="subTitle" idx="1"/>
          </p:nvPr>
        </p:nvSpPr>
        <p:spPr>
          <a:xfrm>
            <a:off x="2703600" y="4006600"/>
            <a:ext cx="6784800" cy="17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21536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f section and description 3">
  <p:cSld name="Title of section and description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6"/>
          <p:cNvSpPr txBox="1">
            <a:spLocks noGrp="1"/>
          </p:cNvSpPr>
          <p:nvPr>
            <p:ph type="title"/>
          </p:nvPr>
        </p:nvSpPr>
        <p:spPr>
          <a:xfrm>
            <a:off x="1163200" y="3474400"/>
            <a:ext cx="1394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326EE"/>
              </a:buClr>
              <a:buSzPts val="2800"/>
              <a:buNone/>
              <a:defRPr>
                <a:solidFill>
                  <a:srgbClr val="6326E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6"/>
          <p:cNvSpPr txBox="1">
            <a:spLocks noGrp="1"/>
          </p:cNvSpPr>
          <p:nvPr>
            <p:ph type="body" idx="1"/>
          </p:nvPr>
        </p:nvSpPr>
        <p:spPr>
          <a:xfrm>
            <a:off x="2409767" y="4441200"/>
            <a:ext cx="528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  <a:defRPr sz="1467">
                <a:solidFill>
                  <a:srgbClr val="000000"/>
                </a:solidFill>
              </a:defRPr>
            </a:lvl1pPr>
            <a:lvl2pPr marL="1219170" lvl="1" indent="-364058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700"/>
              <a:buChar char="○"/>
              <a:defRPr sz="933">
                <a:solidFill>
                  <a:srgbClr val="000000"/>
                </a:solidFill>
              </a:defRPr>
            </a:lvl2pPr>
            <a:lvl3pPr marL="1828754" lvl="2" indent="-364058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700"/>
              <a:buChar char="■"/>
              <a:defRPr sz="933">
                <a:solidFill>
                  <a:srgbClr val="000000"/>
                </a:solidFill>
              </a:defRPr>
            </a:lvl3pPr>
            <a:lvl4pPr marL="2438339" lvl="3" indent="-364058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700"/>
              <a:buChar char="●"/>
              <a:defRPr sz="933">
                <a:solidFill>
                  <a:srgbClr val="000000"/>
                </a:solidFill>
              </a:defRPr>
            </a:lvl4pPr>
            <a:lvl5pPr marL="3047924" lvl="4" indent="-364058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700"/>
              <a:buChar char="○"/>
              <a:defRPr sz="933">
                <a:solidFill>
                  <a:srgbClr val="000000"/>
                </a:solidFill>
              </a:defRPr>
            </a:lvl5pPr>
            <a:lvl6pPr marL="3657509" lvl="5" indent="-364058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700"/>
              <a:buChar char="■"/>
              <a:defRPr sz="933">
                <a:solidFill>
                  <a:srgbClr val="000000"/>
                </a:solidFill>
              </a:defRPr>
            </a:lvl6pPr>
            <a:lvl7pPr marL="4267093" lvl="6" indent="-364058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700"/>
              <a:buChar char="●"/>
              <a:defRPr sz="933">
                <a:solidFill>
                  <a:srgbClr val="000000"/>
                </a:solidFill>
              </a:defRPr>
            </a:lvl7pPr>
            <a:lvl8pPr marL="4876678" lvl="7" indent="-364058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700"/>
              <a:buChar char="○"/>
              <a:defRPr sz="933">
                <a:solidFill>
                  <a:srgbClr val="000000"/>
                </a:solidFill>
              </a:defRPr>
            </a:lvl8pPr>
            <a:lvl9pPr marL="5486263" lvl="8" indent="-3979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100"/>
              <a:buChar char="■"/>
              <a:defRPr sz="1467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6"/>
          <p:cNvSpPr txBox="1">
            <a:spLocks noGrp="1"/>
          </p:cNvSpPr>
          <p:nvPr>
            <p:ph type="title" idx="2"/>
          </p:nvPr>
        </p:nvSpPr>
        <p:spPr>
          <a:xfrm>
            <a:off x="2409767" y="3542900"/>
            <a:ext cx="5511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91724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7"/>
          <p:cNvSpPr txBox="1">
            <a:spLocks noGrp="1"/>
          </p:cNvSpPr>
          <p:nvPr>
            <p:ph type="body" idx="1"/>
          </p:nvPr>
        </p:nvSpPr>
        <p:spPr>
          <a:xfrm>
            <a:off x="8245876" y="5117911"/>
            <a:ext cx="2544400" cy="8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867">
                <a:solidFill>
                  <a:srgbClr val="000000"/>
                </a:solidFill>
              </a:defRPr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7"/>
          <p:cNvSpPr txBox="1">
            <a:spLocks noGrp="1"/>
          </p:cNvSpPr>
          <p:nvPr>
            <p:ph type="body" idx="2"/>
          </p:nvPr>
        </p:nvSpPr>
        <p:spPr>
          <a:xfrm>
            <a:off x="8260499" y="2887669"/>
            <a:ext cx="2544400" cy="8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867">
                <a:solidFill>
                  <a:srgbClr val="000000"/>
                </a:solidFill>
              </a:defRPr>
            </a:lvl1pPr>
            <a:lvl2pPr marL="1219170" lvl="1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828754" lvl="2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2438339" lvl="3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3047924" lvl="4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3657509" lvl="5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4267093" lvl="6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4876678" lvl="7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5486263" lvl="8" indent="-4233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7"/>
          <p:cNvSpPr txBox="1">
            <a:spLocks noGrp="1"/>
          </p:cNvSpPr>
          <p:nvPr>
            <p:ph type="title"/>
          </p:nvPr>
        </p:nvSpPr>
        <p:spPr>
          <a:xfrm>
            <a:off x="8245876" y="4467993"/>
            <a:ext cx="1506000" cy="6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4" name="Google Shape;64;p17"/>
          <p:cNvSpPr txBox="1">
            <a:spLocks noGrp="1"/>
          </p:cNvSpPr>
          <p:nvPr>
            <p:ph type="body" idx="3"/>
          </p:nvPr>
        </p:nvSpPr>
        <p:spPr>
          <a:xfrm>
            <a:off x="1387101" y="5108336"/>
            <a:ext cx="2544400" cy="8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867">
                <a:solidFill>
                  <a:srgbClr val="000000"/>
                </a:solidFill>
              </a:defRPr>
            </a:lvl1pPr>
            <a:lvl2pPr marL="1219170" lvl="1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828754" lvl="2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2438339" lvl="3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3047924" lvl="4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3657509" lvl="5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4267093" lvl="6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4876678" lvl="7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5486263" lvl="8" indent="-423323" algn="r" rtl="0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title" idx="4"/>
          </p:nvPr>
        </p:nvSpPr>
        <p:spPr>
          <a:xfrm>
            <a:off x="966800" y="927288"/>
            <a:ext cx="969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title" idx="5"/>
          </p:nvPr>
        </p:nvSpPr>
        <p:spPr>
          <a:xfrm>
            <a:off x="2395337" y="4451840"/>
            <a:ext cx="1506000" cy="6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title" idx="6"/>
          </p:nvPr>
        </p:nvSpPr>
        <p:spPr>
          <a:xfrm>
            <a:off x="8260499" y="2226351"/>
            <a:ext cx="1506000" cy="6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7"/>
          </p:nvPr>
        </p:nvSpPr>
        <p:spPr>
          <a:xfrm>
            <a:off x="1401724" y="2852071"/>
            <a:ext cx="2544400" cy="8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867">
                <a:solidFill>
                  <a:srgbClr val="000000"/>
                </a:solidFill>
              </a:defRPr>
            </a:lvl1pPr>
            <a:lvl2pPr marL="1219170" lvl="1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828754" lvl="2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2438339" lvl="3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3047924" lvl="4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3657509" lvl="5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4267093" lvl="6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4876678" lvl="7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5486263" lvl="8" indent="-423323" algn="r" rtl="0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title" idx="8"/>
          </p:nvPr>
        </p:nvSpPr>
        <p:spPr>
          <a:xfrm>
            <a:off x="2182935" y="2210200"/>
            <a:ext cx="1733200" cy="6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31477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subTitle" idx="1"/>
          </p:nvPr>
        </p:nvSpPr>
        <p:spPr>
          <a:xfrm>
            <a:off x="8737389" y="4566300"/>
            <a:ext cx="1506000" cy="6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ExtraBold"/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ubTitle" idx="2"/>
          </p:nvPr>
        </p:nvSpPr>
        <p:spPr>
          <a:xfrm>
            <a:off x="5343000" y="4566300"/>
            <a:ext cx="1506000" cy="6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ExtraBold"/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subTitle" idx="3"/>
          </p:nvPr>
        </p:nvSpPr>
        <p:spPr>
          <a:xfrm>
            <a:off x="1944811" y="4547633"/>
            <a:ext cx="1506000" cy="6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ExtraBold"/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966800" y="927288"/>
            <a:ext cx="969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75" name="Google Shape;75;p18"/>
          <p:cNvSpPr txBox="1"/>
          <p:nvPr/>
        </p:nvSpPr>
        <p:spPr>
          <a:xfrm>
            <a:off x="8212100" y="5104699"/>
            <a:ext cx="2588800" cy="8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2133"/>
              </a:spcBef>
              <a:spcAft>
                <a:spcPts val="0"/>
              </a:spcAft>
              <a:buNone/>
            </a:pP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6" name="Google Shape;76;p18"/>
          <p:cNvSpPr txBox="1">
            <a:spLocks noGrp="1"/>
          </p:cNvSpPr>
          <p:nvPr>
            <p:ph type="body" idx="4"/>
          </p:nvPr>
        </p:nvSpPr>
        <p:spPr>
          <a:xfrm>
            <a:off x="1461499" y="5117900"/>
            <a:ext cx="2544400" cy="8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867">
                <a:solidFill>
                  <a:srgbClr val="000000"/>
                </a:solidFill>
              </a:defRPr>
            </a:lvl1pPr>
            <a:lvl2pPr marL="1219170" lvl="1" indent="-423323" algn="ct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828754" lvl="2" indent="-423323" algn="ct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2438339" lvl="3" indent="-423323" algn="ct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3047924" lvl="4" indent="-423323" algn="ct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3657509" lvl="5" indent="-423323" algn="ct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4267093" lvl="6" indent="-423323" algn="ct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4876678" lvl="7" indent="-423323" algn="ct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5486263" lvl="8" indent="-423323" algn="ctr" rtl="0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body" idx="5"/>
          </p:nvPr>
        </p:nvSpPr>
        <p:spPr>
          <a:xfrm>
            <a:off x="8218200" y="5117900"/>
            <a:ext cx="2544400" cy="8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867">
                <a:solidFill>
                  <a:srgbClr val="000000"/>
                </a:solidFill>
              </a:defRPr>
            </a:lvl1pPr>
            <a:lvl2pPr marL="1219170" lvl="1" indent="-423323" algn="ct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828754" lvl="2" indent="-423323" algn="ct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2438339" lvl="3" indent="-423323" algn="ct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3047924" lvl="4" indent="-423323" algn="ct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3657509" lvl="5" indent="-423323" algn="ct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4267093" lvl="6" indent="-423323" algn="ct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4876678" lvl="7" indent="-423323" algn="ct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5486263" lvl="8" indent="-423323" algn="ctr" rtl="0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body" idx="6"/>
          </p:nvPr>
        </p:nvSpPr>
        <p:spPr>
          <a:xfrm>
            <a:off x="4823800" y="5117900"/>
            <a:ext cx="2544400" cy="8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867">
                <a:solidFill>
                  <a:srgbClr val="000000"/>
                </a:solidFill>
              </a:defRPr>
            </a:lvl1pPr>
            <a:lvl2pPr marL="1219170" lvl="1" indent="-423323" algn="ct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828754" lvl="2" indent="-423323" algn="ct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2438339" lvl="3" indent="-423323" algn="ct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3047924" lvl="4" indent="-423323" algn="ct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3657509" lvl="5" indent="-423323" algn="ct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4267093" lvl="6" indent="-423323" algn="ct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4876678" lvl="7" indent="-423323" algn="ct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5486263" lvl="8" indent="-423323" algn="ctr" rtl="0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12126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 txBox="1">
            <a:spLocks noGrp="1"/>
          </p:cNvSpPr>
          <p:nvPr>
            <p:ph type="title"/>
          </p:nvPr>
        </p:nvSpPr>
        <p:spPr>
          <a:xfrm>
            <a:off x="952233" y="941848"/>
            <a:ext cx="96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37431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C6C0E-6F3E-4311-BAA8-F2826B794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C0E8DA-35C7-4A41-B2AD-514E5FFB5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481E8-A493-49AC-9AD7-9EE0C715D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7044-76DA-4363-A38E-6C3AF9C59969}" type="datetimeFigureOut">
              <a:rPr lang="en-ID" smtClean="0"/>
              <a:t>05/12/2020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A54EE-B19F-44F8-844D-068AB9B42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AEAD6-919B-4B83-827A-559E27C4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0C8AD-BBD9-4DD7-B008-AFC004D360C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50600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0"/>
          <p:cNvSpPr txBox="1">
            <a:spLocks noGrp="1"/>
          </p:cNvSpPr>
          <p:nvPr>
            <p:ph type="subTitle" idx="1"/>
          </p:nvPr>
        </p:nvSpPr>
        <p:spPr>
          <a:xfrm>
            <a:off x="6640700" y="1843504"/>
            <a:ext cx="4733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ExtraBold"/>
              <a:buNone/>
              <a:defRPr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84" name="Google Shape;84;p20"/>
          <p:cNvSpPr txBox="1">
            <a:spLocks noGrp="1"/>
          </p:cNvSpPr>
          <p:nvPr>
            <p:ph type="body" idx="2"/>
          </p:nvPr>
        </p:nvSpPr>
        <p:spPr>
          <a:xfrm>
            <a:off x="6653300" y="3871572"/>
            <a:ext cx="4406400" cy="9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●"/>
              <a:defRPr sz="1867">
                <a:solidFill>
                  <a:schemeClr val="dk1"/>
                </a:solidFill>
              </a:defRPr>
            </a:lvl1pPr>
            <a:lvl2pPr marL="1219170" lvl="1" indent="-3979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100"/>
              <a:buChar char="○"/>
              <a:defRPr sz="1467">
                <a:solidFill>
                  <a:srgbClr val="000000"/>
                </a:solidFill>
              </a:defRPr>
            </a:lvl2pPr>
            <a:lvl3pPr marL="1828754" lvl="2" indent="-3979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100"/>
              <a:buChar char="■"/>
              <a:defRPr sz="1467">
                <a:solidFill>
                  <a:srgbClr val="000000"/>
                </a:solidFill>
              </a:defRPr>
            </a:lvl3pPr>
            <a:lvl4pPr marL="2438339" lvl="3" indent="-3979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  <a:defRPr sz="1467">
                <a:solidFill>
                  <a:srgbClr val="000000"/>
                </a:solidFill>
              </a:defRPr>
            </a:lvl4pPr>
            <a:lvl5pPr marL="3047924" lvl="4" indent="-3979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100"/>
              <a:buChar char="○"/>
              <a:defRPr sz="1467">
                <a:solidFill>
                  <a:srgbClr val="000000"/>
                </a:solidFill>
              </a:defRPr>
            </a:lvl5pPr>
            <a:lvl6pPr marL="3657509" lvl="5" indent="-3979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100"/>
              <a:buChar char="■"/>
              <a:defRPr sz="1467">
                <a:solidFill>
                  <a:srgbClr val="000000"/>
                </a:solidFill>
              </a:defRPr>
            </a:lvl6pPr>
            <a:lvl7pPr marL="4267093" lvl="6" indent="-3979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  <a:defRPr sz="1467">
                <a:solidFill>
                  <a:srgbClr val="000000"/>
                </a:solidFill>
              </a:defRPr>
            </a:lvl7pPr>
            <a:lvl8pPr marL="4876678" lvl="7" indent="-3979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100"/>
              <a:buChar char="○"/>
              <a:defRPr sz="1467">
                <a:solidFill>
                  <a:srgbClr val="000000"/>
                </a:solidFill>
              </a:defRPr>
            </a:lvl8pPr>
            <a:lvl9pPr marL="5486263" lvl="8" indent="-397923" rtl="0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100"/>
              <a:buChar char="■"/>
              <a:defRPr sz="1467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20"/>
          <p:cNvSpPr txBox="1">
            <a:spLocks noGrp="1"/>
          </p:cNvSpPr>
          <p:nvPr>
            <p:ph type="subTitle" idx="3"/>
          </p:nvPr>
        </p:nvSpPr>
        <p:spPr>
          <a:xfrm>
            <a:off x="6640700" y="3301784"/>
            <a:ext cx="4733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ExtraBold"/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86" name="Google Shape;86;p20"/>
          <p:cNvSpPr txBox="1">
            <a:spLocks noGrp="1"/>
          </p:cNvSpPr>
          <p:nvPr>
            <p:ph type="body" idx="4"/>
          </p:nvPr>
        </p:nvSpPr>
        <p:spPr>
          <a:xfrm>
            <a:off x="6653300" y="2401771"/>
            <a:ext cx="4087600" cy="9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●"/>
              <a:defRPr sz="1867">
                <a:solidFill>
                  <a:schemeClr val="dk1"/>
                </a:solidFill>
              </a:defRPr>
            </a:lvl1pPr>
            <a:lvl2pPr marL="1219170" lvl="1" indent="-3979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100"/>
              <a:buChar char="○"/>
              <a:defRPr sz="1467">
                <a:solidFill>
                  <a:srgbClr val="000000"/>
                </a:solidFill>
              </a:defRPr>
            </a:lvl2pPr>
            <a:lvl3pPr marL="1828754" lvl="2" indent="-3979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100"/>
              <a:buChar char="■"/>
              <a:defRPr sz="1467">
                <a:solidFill>
                  <a:srgbClr val="000000"/>
                </a:solidFill>
              </a:defRPr>
            </a:lvl3pPr>
            <a:lvl4pPr marL="2438339" lvl="3" indent="-3979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  <a:defRPr sz="1467">
                <a:solidFill>
                  <a:srgbClr val="000000"/>
                </a:solidFill>
              </a:defRPr>
            </a:lvl4pPr>
            <a:lvl5pPr marL="3047924" lvl="4" indent="-3979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100"/>
              <a:buChar char="○"/>
              <a:defRPr sz="1467">
                <a:solidFill>
                  <a:srgbClr val="000000"/>
                </a:solidFill>
              </a:defRPr>
            </a:lvl5pPr>
            <a:lvl6pPr marL="3657509" lvl="5" indent="-3979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100"/>
              <a:buChar char="■"/>
              <a:defRPr sz="1467">
                <a:solidFill>
                  <a:srgbClr val="000000"/>
                </a:solidFill>
              </a:defRPr>
            </a:lvl6pPr>
            <a:lvl7pPr marL="4267093" lvl="6" indent="-3979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  <a:defRPr sz="1467">
                <a:solidFill>
                  <a:srgbClr val="000000"/>
                </a:solidFill>
              </a:defRPr>
            </a:lvl7pPr>
            <a:lvl8pPr marL="4876678" lvl="7" indent="-3979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100"/>
              <a:buChar char="○"/>
              <a:defRPr sz="1467">
                <a:solidFill>
                  <a:srgbClr val="000000"/>
                </a:solidFill>
              </a:defRPr>
            </a:lvl8pPr>
            <a:lvl9pPr marL="5486263" lvl="8" indent="-397923" rtl="0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100"/>
              <a:buChar char="■"/>
              <a:defRPr sz="1467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20"/>
          <p:cNvSpPr txBox="1">
            <a:spLocks noGrp="1"/>
          </p:cNvSpPr>
          <p:nvPr>
            <p:ph type="body" idx="5"/>
          </p:nvPr>
        </p:nvSpPr>
        <p:spPr>
          <a:xfrm>
            <a:off x="6653300" y="5301867"/>
            <a:ext cx="4733200" cy="9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●"/>
              <a:defRPr sz="1867">
                <a:solidFill>
                  <a:schemeClr val="dk1"/>
                </a:solidFill>
              </a:defRPr>
            </a:lvl1pPr>
            <a:lvl2pPr marL="1219170" lvl="1" indent="-397923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100"/>
              <a:buChar char="○"/>
              <a:defRPr sz="1467">
                <a:solidFill>
                  <a:srgbClr val="000000"/>
                </a:solidFill>
              </a:defRPr>
            </a:lvl2pPr>
            <a:lvl3pPr marL="1828754" lvl="2" indent="-397923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100"/>
              <a:buChar char="■"/>
              <a:defRPr sz="1467">
                <a:solidFill>
                  <a:srgbClr val="000000"/>
                </a:solidFill>
              </a:defRPr>
            </a:lvl3pPr>
            <a:lvl4pPr marL="2438339" lvl="3" indent="-397923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  <a:defRPr sz="1467">
                <a:solidFill>
                  <a:srgbClr val="000000"/>
                </a:solidFill>
              </a:defRPr>
            </a:lvl4pPr>
            <a:lvl5pPr marL="3047924" lvl="4" indent="-397923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100"/>
              <a:buChar char="○"/>
              <a:defRPr sz="1467">
                <a:solidFill>
                  <a:srgbClr val="000000"/>
                </a:solidFill>
              </a:defRPr>
            </a:lvl5pPr>
            <a:lvl6pPr marL="3657509" lvl="5" indent="-397923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100"/>
              <a:buChar char="■"/>
              <a:defRPr sz="1467">
                <a:solidFill>
                  <a:srgbClr val="000000"/>
                </a:solidFill>
              </a:defRPr>
            </a:lvl6pPr>
            <a:lvl7pPr marL="4267093" lvl="6" indent="-397923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  <a:defRPr sz="1467">
                <a:solidFill>
                  <a:srgbClr val="000000"/>
                </a:solidFill>
              </a:defRPr>
            </a:lvl7pPr>
            <a:lvl8pPr marL="4876678" lvl="7" indent="-397923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100"/>
              <a:buChar char="○"/>
              <a:defRPr sz="1467">
                <a:solidFill>
                  <a:srgbClr val="000000"/>
                </a:solidFill>
              </a:defRPr>
            </a:lvl8pPr>
            <a:lvl9pPr marL="5486263" lvl="8" indent="-397923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100"/>
              <a:buChar char="■"/>
              <a:defRPr sz="1467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title"/>
          </p:nvPr>
        </p:nvSpPr>
        <p:spPr>
          <a:xfrm>
            <a:off x="5575933" y="930557"/>
            <a:ext cx="4406400" cy="10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/>
          <p:nvPr/>
        </p:nvSpPr>
        <p:spPr>
          <a:xfrm>
            <a:off x="5575933" y="1816549"/>
            <a:ext cx="1567200" cy="10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867">
              <a:solidFill>
                <a:srgbClr val="6326EE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90" name="Google Shape;90;p20"/>
          <p:cNvSpPr txBox="1"/>
          <p:nvPr/>
        </p:nvSpPr>
        <p:spPr>
          <a:xfrm>
            <a:off x="5575933" y="3213989"/>
            <a:ext cx="1466400" cy="10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867">
              <a:solidFill>
                <a:srgbClr val="6326EE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91" name="Google Shape;91;p20"/>
          <p:cNvSpPr txBox="1"/>
          <p:nvPr/>
        </p:nvSpPr>
        <p:spPr>
          <a:xfrm>
            <a:off x="5575933" y="4809789"/>
            <a:ext cx="1466400" cy="10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867">
              <a:solidFill>
                <a:srgbClr val="6326EE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92" name="Google Shape;92;p20"/>
          <p:cNvSpPr txBox="1">
            <a:spLocks noGrp="1"/>
          </p:cNvSpPr>
          <p:nvPr>
            <p:ph type="subTitle" idx="6"/>
          </p:nvPr>
        </p:nvSpPr>
        <p:spPr>
          <a:xfrm>
            <a:off x="6640700" y="4736831"/>
            <a:ext cx="4733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ExtraBold"/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None/>
              <a:defRPr sz="2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48556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1"/>
          <p:cNvSpPr txBox="1">
            <a:spLocks noGrp="1"/>
          </p:cNvSpPr>
          <p:nvPr>
            <p:ph type="title"/>
          </p:nvPr>
        </p:nvSpPr>
        <p:spPr>
          <a:xfrm>
            <a:off x="974560" y="958407"/>
            <a:ext cx="735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 ExtraBold"/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body" idx="1"/>
          </p:nvPr>
        </p:nvSpPr>
        <p:spPr>
          <a:xfrm>
            <a:off x="960000" y="4390172"/>
            <a:ext cx="2962400" cy="17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867">
                <a:solidFill>
                  <a:schemeClr val="dk1"/>
                </a:solidFill>
              </a:defRPr>
            </a:lvl1pPr>
            <a:lvl2pPr marL="1219170" lvl="1" indent="-37252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1067">
                <a:solidFill>
                  <a:schemeClr val="dk1"/>
                </a:solidFill>
              </a:defRPr>
            </a:lvl2pPr>
            <a:lvl3pPr marL="1828754" lvl="2" indent="-37252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1067">
                <a:solidFill>
                  <a:schemeClr val="dk1"/>
                </a:solidFill>
              </a:defRPr>
            </a:lvl3pPr>
            <a:lvl4pPr marL="2438339" lvl="3" indent="-37252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1067">
                <a:solidFill>
                  <a:schemeClr val="dk1"/>
                </a:solidFill>
              </a:defRPr>
            </a:lvl4pPr>
            <a:lvl5pPr marL="3047924" lvl="4" indent="-37252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1067">
                <a:solidFill>
                  <a:schemeClr val="dk1"/>
                </a:solidFill>
              </a:defRPr>
            </a:lvl5pPr>
            <a:lvl6pPr marL="3657509" lvl="5" indent="-37252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1067">
                <a:solidFill>
                  <a:schemeClr val="dk1"/>
                </a:solidFill>
              </a:defRPr>
            </a:lvl6pPr>
            <a:lvl7pPr marL="4267093" lvl="6" indent="-37252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1067">
                <a:solidFill>
                  <a:schemeClr val="dk1"/>
                </a:solidFill>
              </a:defRPr>
            </a:lvl7pPr>
            <a:lvl8pPr marL="4876678" lvl="7" indent="-37252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1067">
                <a:solidFill>
                  <a:schemeClr val="dk1"/>
                </a:solidFill>
              </a:defRPr>
            </a:lvl8pPr>
            <a:lvl9pPr marL="5486263" lvl="8" indent="-372524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800"/>
              <a:buChar char="■"/>
              <a:defRPr sz="10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21"/>
          <p:cNvSpPr txBox="1">
            <a:spLocks noGrp="1"/>
          </p:cNvSpPr>
          <p:nvPr>
            <p:ph type="subTitle" idx="2"/>
          </p:nvPr>
        </p:nvSpPr>
        <p:spPr>
          <a:xfrm>
            <a:off x="960000" y="3858247"/>
            <a:ext cx="2962400" cy="6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body" idx="3"/>
          </p:nvPr>
        </p:nvSpPr>
        <p:spPr>
          <a:xfrm>
            <a:off x="4614800" y="4390172"/>
            <a:ext cx="2962400" cy="17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867">
                <a:solidFill>
                  <a:schemeClr val="dk1"/>
                </a:solidFill>
              </a:defRPr>
            </a:lvl1pPr>
            <a:lvl2pPr marL="1219170" lvl="1" indent="-37252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1067">
                <a:solidFill>
                  <a:schemeClr val="dk1"/>
                </a:solidFill>
              </a:defRPr>
            </a:lvl2pPr>
            <a:lvl3pPr marL="1828754" lvl="2" indent="-37252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1067">
                <a:solidFill>
                  <a:schemeClr val="dk1"/>
                </a:solidFill>
              </a:defRPr>
            </a:lvl3pPr>
            <a:lvl4pPr marL="2438339" lvl="3" indent="-37252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1067">
                <a:solidFill>
                  <a:schemeClr val="dk1"/>
                </a:solidFill>
              </a:defRPr>
            </a:lvl4pPr>
            <a:lvl5pPr marL="3047924" lvl="4" indent="-37252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1067">
                <a:solidFill>
                  <a:schemeClr val="dk1"/>
                </a:solidFill>
              </a:defRPr>
            </a:lvl5pPr>
            <a:lvl6pPr marL="3657509" lvl="5" indent="-37252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1067">
                <a:solidFill>
                  <a:schemeClr val="dk1"/>
                </a:solidFill>
              </a:defRPr>
            </a:lvl6pPr>
            <a:lvl7pPr marL="4267093" lvl="6" indent="-37252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1067">
                <a:solidFill>
                  <a:schemeClr val="dk1"/>
                </a:solidFill>
              </a:defRPr>
            </a:lvl7pPr>
            <a:lvl8pPr marL="4876678" lvl="7" indent="-37252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1067">
                <a:solidFill>
                  <a:schemeClr val="dk1"/>
                </a:solidFill>
              </a:defRPr>
            </a:lvl8pPr>
            <a:lvl9pPr marL="5486263" lvl="8" indent="-372524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800"/>
              <a:buChar char="■"/>
              <a:defRPr sz="10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subTitle" idx="4"/>
          </p:nvPr>
        </p:nvSpPr>
        <p:spPr>
          <a:xfrm>
            <a:off x="4614800" y="3858247"/>
            <a:ext cx="2962400" cy="6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body" idx="5"/>
          </p:nvPr>
        </p:nvSpPr>
        <p:spPr>
          <a:xfrm>
            <a:off x="8389600" y="4390172"/>
            <a:ext cx="2962400" cy="17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867">
                <a:solidFill>
                  <a:schemeClr val="dk1"/>
                </a:solidFill>
              </a:defRPr>
            </a:lvl1pPr>
            <a:lvl2pPr marL="1219170" lvl="1" indent="-37252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1067">
                <a:solidFill>
                  <a:schemeClr val="dk1"/>
                </a:solidFill>
              </a:defRPr>
            </a:lvl2pPr>
            <a:lvl3pPr marL="1828754" lvl="2" indent="-37252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1067">
                <a:solidFill>
                  <a:schemeClr val="dk1"/>
                </a:solidFill>
              </a:defRPr>
            </a:lvl3pPr>
            <a:lvl4pPr marL="2438339" lvl="3" indent="-37252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1067">
                <a:solidFill>
                  <a:schemeClr val="dk1"/>
                </a:solidFill>
              </a:defRPr>
            </a:lvl4pPr>
            <a:lvl5pPr marL="3047924" lvl="4" indent="-37252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1067">
                <a:solidFill>
                  <a:schemeClr val="dk1"/>
                </a:solidFill>
              </a:defRPr>
            </a:lvl5pPr>
            <a:lvl6pPr marL="3657509" lvl="5" indent="-37252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1067">
                <a:solidFill>
                  <a:schemeClr val="dk1"/>
                </a:solidFill>
              </a:defRPr>
            </a:lvl6pPr>
            <a:lvl7pPr marL="4267093" lvl="6" indent="-37252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1067">
                <a:solidFill>
                  <a:schemeClr val="dk1"/>
                </a:solidFill>
              </a:defRPr>
            </a:lvl7pPr>
            <a:lvl8pPr marL="4876678" lvl="7" indent="-37252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1067">
                <a:solidFill>
                  <a:schemeClr val="dk1"/>
                </a:solidFill>
              </a:defRPr>
            </a:lvl8pPr>
            <a:lvl9pPr marL="5486263" lvl="8" indent="-372524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800"/>
              <a:buChar char="■"/>
              <a:defRPr sz="10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ubTitle" idx="6"/>
          </p:nvPr>
        </p:nvSpPr>
        <p:spPr>
          <a:xfrm>
            <a:off x="8389600" y="3858247"/>
            <a:ext cx="2962400" cy="6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23140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title"/>
          </p:nvPr>
        </p:nvSpPr>
        <p:spPr>
          <a:xfrm>
            <a:off x="840157" y="949756"/>
            <a:ext cx="1027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263722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3"/>
          <p:cNvSpPr txBox="1">
            <a:spLocks noGrp="1"/>
          </p:cNvSpPr>
          <p:nvPr>
            <p:ph type="subTitle" idx="1"/>
          </p:nvPr>
        </p:nvSpPr>
        <p:spPr>
          <a:xfrm>
            <a:off x="1406067" y="2938616"/>
            <a:ext cx="2959600" cy="4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06" name="Google Shape;106;p23"/>
          <p:cNvSpPr txBox="1">
            <a:spLocks noGrp="1"/>
          </p:cNvSpPr>
          <p:nvPr>
            <p:ph type="body" idx="2"/>
          </p:nvPr>
        </p:nvSpPr>
        <p:spPr>
          <a:xfrm>
            <a:off x="4688400" y="3490800"/>
            <a:ext cx="2861200" cy="10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 sz="1867">
                <a:solidFill>
                  <a:schemeClr val="dk2"/>
                </a:solidFill>
              </a:defRPr>
            </a:lvl1pPr>
            <a:lvl2pPr marL="1219170" lvl="1" indent="-414856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300"/>
              <a:buChar char="○"/>
              <a:defRPr sz="1733">
                <a:solidFill>
                  <a:schemeClr val="dk2"/>
                </a:solidFill>
              </a:defRPr>
            </a:lvl2pPr>
            <a:lvl3pPr marL="1828754" lvl="2" indent="-414856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300"/>
              <a:buChar char="■"/>
              <a:defRPr sz="1733">
                <a:solidFill>
                  <a:schemeClr val="dk2"/>
                </a:solidFill>
              </a:defRPr>
            </a:lvl3pPr>
            <a:lvl4pPr marL="2438339" lvl="3" indent="-414856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 sz="1733">
                <a:solidFill>
                  <a:schemeClr val="dk2"/>
                </a:solidFill>
              </a:defRPr>
            </a:lvl4pPr>
            <a:lvl5pPr marL="3047924" lvl="4" indent="-414856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300"/>
              <a:buChar char="○"/>
              <a:defRPr sz="1733">
                <a:solidFill>
                  <a:schemeClr val="dk2"/>
                </a:solidFill>
              </a:defRPr>
            </a:lvl5pPr>
            <a:lvl6pPr marL="3657509" lvl="5" indent="-414856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300"/>
              <a:buChar char="■"/>
              <a:defRPr sz="1733">
                <a:solidFill>
                  <a:schemeClr val="dk2"/>
                </a:solidFill>
              </a:defRPr>
            </a:lvl6pPr>
            <a:lvl7pPr marL="4267093" lvl="6" indent="-414856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 sz="1733">
                <a:solidFill>
                  <a:schemeClr val="dk2"/>
                </a:solidFill>
              </a:defRPr>
            </a:lvl7pPr>
            <a:lvl8pPr marL="4876678" lvl="7" indent="-414856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300"/>
              <a:buChar char="○"/>
              <a:defRPr sz="1733">
                <a:solidFill>
                  <a:schemeClr val="dk2"/>
                </a:solidFill>
              </a:defRPr>
            </a:lvl8pPr>
            <a:lvl9pPr marL="5486263" lvl="8" indent="-414856" rtl="0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300"/>
              <a:buChar char="■"/>
              <a:defRPr sz="1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subTitle" idx="3"/>
          </p:nvPr>
        </p:nvSpPr>
        <p:spPr>
          <a:xfrm>
            <a:off x="7939731" y="2938616"/>
            <a:ext cx="2844400" cy="4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08" name="Google Shape;108;p23"/>
          <p:cNvSpPr txBox="1">
            <a:spLocks noGrp="1"/>
          </p:cNvSpPr>
          <p:nvPr>
            <p:ph type="body" idx="4"/>
          </p:nvPr>
        </p:nvSpPr>
        <p:spPr>
          <a:xfrm>
            <a:off x="7939600" y="3490800"/>
            <a:ext cx="2844800" cy="10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 sz="1867">
                <a:solidFill>
                  <a:schemeClr val="dk2"/>
                </a:solidFill>
              </a:defRPr>
            </a:lvl1pPr>
            <a:lvl2pPr marL="1219170" lvl="1" indent="-414856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300"/>
              <a:buChar char="○"/>
              <a:defRPr sz="1733">
                <a:solidFill>
                  <a:schemeClr val="dk2"/>
                </a:solidFill>
              </a:defRPr>
            </a:lvl2pPr>
            <a:lvl3pPr marL="1828754" lvl="2" indent="-414856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300"/>
              <a:buChar char="■"/>
              <a:defRPr sz="1733">
                <a:solidFill>
                  <a:schemeClr val="dk2"/>
                </a:solidFill>
              </a:defRPr>
            </a:lvl3pPr>
            <a:lvl4pPr marL="2438339" lvl="3" indent="-414856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 sz="1733">
                <a:solidFill>
                  <a:schemeClr val="dk2"/>
                </a:solidFill>
              </a:defRPr>
            </a:lvl4pPr>
            <a:lvl5pPr marL="3047924" lvl="4" indent="-414856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300"/>
              <a:buChar char="○"/>
              <a:defRPr sz="1733">
                <a:solidFill>
                  <a:schemeClr val="dk2"/>
                </a:solidFill>
              </a:defRPr>
            </a:lvl5pPr>
            <a:lvl6pPr marL="3657509" lvl="5" indent="-414856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300"/>
              <a:buChar char="■"/>
              <a:defRPr sz="1733">
                <a:solidFill>
                  <a:schemeClr val="dk2"/>
                </a:solidFill>
              </a:defRPr>
            </a:lvl6pPr>
            <a:lvl7pPr marL="4267093" lvl="6" indent="-414856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 sz="1733">
                <a:solidFill>
                  <a:schemeClr val="dk2"/>
                </a:solidFill>
              </a:defRPr>
            </a:lvl7pPr>
            <a:lvl8pPr marL="4876678" lvl="7" indent="-414856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300"/>
              <a:buChar char="○"/>
              <a:defRPr sz="1733">
                <a:solidFill>
                  <a:schemeClr val="dk2"/>
                </a:solidFill>
              </a:defRPr>
            </a:lvl8pPr>
            <a:lvl9pPr marL="5486263" lvl="8" indent="-414856" rtl="0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300"/>
              <a:buChar char="■"/>
              <a:defRPr sz="1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body" idx="5"/>
          </p:nvPr>
        </p:nvSpPr>
        <p:spPr>
          <a:xfrm>
            <a:off x="1422467" y="3482119"/>
            <a:ext cx="2959600" cy="10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 sz="1867">
                <a:solidFill>
                  <a:schemeClr val="dk2"/>
                </a:solidFill>
              </a:defRPr>
            </a:lvl1pPr>
            <a:lvl2pPr marL="1219170" lvl="1" indent="-414856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300"/>
              <a:buChar char="○"/>
              <a:defRPr sz="1733">
                <a:solidFill>
                  <a:schemeClr val="dk2"/>
                </a:solidFill>
              </a:defRPr>
            </a:lvl2pPr>
            <a:lvl3pPr marL="1828754" lvl="2" indent="-414856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300"/>
              <a:buChar char="■"/>
              <a:defRPr sz="1733">
                <a:solidFill>
                  <a:schemeClr val="dk2"/>
                </a:solidFill>
              </a:defRPr>
            </a:lvl3pPr>
            <a:lvl4pPr marL="2438339" lvl="3" indent="-414856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 sz="1733">
                <a:solidFill>
                  <a:schemeClr val="dk2"/>
                </a:solidFill>
              </a:defRPr>
            </a:lvl4pPr>
            <a:lvl5pPr marL="3047924" lvl="4" indent="-414856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300"/>
              <a:buChar char="○"/>
              <a:defRPr sz="1733">
                <a:solidFill>
                  <a:schemeClr val="dk2"/>
                </a:solidFill>
              </a:defRPr>
            </a:lvl5pPr>
            <a:lvl6pPr marL="3657509" lvl="5" indent="-414856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300"/>
              <a:buChar char="■"/>
              <a:defRPr sz="1733">
                <a:solidFill>
                  <a:schemeClr val="dk2"/>
                </a:solidFill>
              </a:defRPr>
            </a:lvl6pPr>
            <a:lvl7pPr marL="4267093" lvl="6" indent="-414856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 sz="1733">
                <a:solidFill>
                  <a:schemeClr val="dk2"/>
                </a:solidFill>
              </a:defRPr>
            </a:lvl7pPr>
            <a:lvl8pPr marL="4876678" lvl="7" indent="-414856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300"/>
              <a:buChar char="○"/>
              <a:defRPr sz="1733">
                <a:solidFill>
                  <a:schemeClr val="dk2"/>
                </a:solidFill>
              </a:defRPr>
            </a:lvl8pPr>
            <a:lvl9pPr marL="5486263" lvl="8" indent="-414856" rtl="0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300"/>
              <a:buChar char="■"/>
              <a:defRPr sz="1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23"/>
          <p:cNvSpPr txBox="1">
            <a:spLocks noGrp="1"/>
          </p:cNvSpPr>
          <p:nvPr>
            <p:ph type="title"/>
          </p:nvPr>
        </p:nvSpPr>
        <p:spPr>
          <a:xfrm>
            <a:off x="972132" y="930539"/>
            <a:ext cx="1016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133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133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133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133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133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133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133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133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subTitle" idx="6"/>
          </p:nvPr>
        </p:nvSpPr>
        <p:spPr>
          <a:xfrm>
            <a:off x="4688400" y="2938616"/>
            <a:ext cx="2858000" cy="4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12" name="Google Shape;112;p23"/>
          <p:cNvSpPr txBox="1">
            <a:spLocks noGrp="1"/>
          </p:cNvSpPr>
          <p:nvPr>
            <p:ph type="subTitle" idx="7"/>
          </p:nvPr>
        </p:nvSpPr>
        <p:spPr>
          <a:xfrm>
            <a:off x="4688400" y="4783949"/>
            <a:ext cx="2861200" cy="4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13" name="Google Shape;113;p23"/>
          <p:cNvSpPr txBox="1">
            <a:spLocks noGrp="1"/>
          </p:cNvSpPr>
          <p:nvPr>
            <p:ph type="subTitle" idx="8"/>
          </p:nvPr>
        </p:nvSpPr>
        <p:spPr>
          <a:xfrm>
            <a:off x="1408868" y="4788691"/>
            <a:ext cx="2959600" cy="4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14" name="Google Shape;114;p23"/>
          <p:cNvSpPr txBox="1">
            <a:spLocks noGrp="1"/>
          </p:cNvSpPr>
          <p:nvPr>
            <p:ph type="subTitle" idx="9"/>
          </p:nvPr>
        </p:nvSpPr>
        <p:spPr>
          <a:xfrm>
            <a:off x="7939600" y="4788683"/>
            <a:ext cx="2821600" cy="4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3"/>
          </p:nvPr>
        </p:nvSpPr>
        <p:spPr>
          <a:xfrm>
            <a:off x="4689933" y="5349273"/>
            <a:ext cx="2861200" cy="10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 sz="1867">
                <a:solidFill>
                  <a:schemeClr val="dk2"/>
                </a:solidFill>
              </a:defRPr>
            </a:lvl1pPr>
            <a:lvl2pPr marL="1219170" lvl="1" indent="-414856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300"/>
              <a:buChar char="○"/>
              <a:defRPr sz="1733">
                <a:solidFill>
                  <a:schemeClr val="dk2"/>
                </a:solidFill>
              </a:defRPr>
            </a:lvl2pPr>
            <a:lvl3pPr marL="1828754" lvl="2" indent="-414856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300"/>
              <a:buChar char="■"/>
              <a:defRPr sz="1733">
                <a:solidFill>
                  <a:schemeClr val="dk2"/>
                </a:solidFill>
              </a:defRPr>
            </a:lvl3pPr>
            <a:lvl4pPr marL="2438339" lvl="3" indent="-414856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 sz="1733">
                <a:solidFill>
                  <a:schemeClr val="dk2"/>
                </a:solidFill>
              </a:defRPr>
            </a:lvl4pPr>
            <a:lvl5pPr marL="3047924" lvl="4" indent="-414856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300"/>
              <a:buChar char="○"/>
              <a:defRPr sz="1733">
                <a:solidFill>
                  <a:schemeClr val="dk2"/>
                </a:solidFill>
              </a:defRPr>
            </a:lvl5pPr>
            <a:lvl6pPr marL="3657509" lvl="5" indent="-414856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300"/>
              <a:buChar char="■"/>
              <a:defRPr sz="1733">
                <a:solidFill>
                  <a:schemeClr val="dk2"/>
                </a:solidFill>
              </a:defRPr>
            </a:lvl6pPr>
            <a:lvl7pPr marL="4267093" lvl="6" indent="-414856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 sz="1733">
                <a:solidFill>
                  <a:schemeClr val="dk2"/>
                </a:solidFill>
              </a:defRPr>
            </a:lvl7pPr>
            <a:lvl8pPr marL="4876678" lvl="7" indent="-414856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300"/>
              <a:buChar char="○"/>
              <a:defRPr sz="1733">
                <a:solidFill>
                  <a:schemeClr val="dk2"/>
                </a:solidFill>
              </a:defRPr>
            </a:lvl8pPr>
            <a:lvl9pPr marL="5486263" lvl="8" indent="-414856" rtl="0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300"/>
              <a:buChar char="■"/>
              <a:defRPr sz="1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body" idx="14"/>
          </p:nvPr>
        </p:nvSpPr>
        <p:spPr>
          <a:xfrm>
            <a:off x="7941133" y="5349273"/>
            <a:ext cx="2844800" cy="10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 sz="1867">
                <a:solidFill>
                  <a:schemeClr val="dk2"/>
                </a:solidFill>
              </a:defRPr>
            </a:lvl1pPr>
            <a:lvl2pPr marL="1219170" lvl="1" indent="-414856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300"/>
              <a:buChar char="○"/>
              <a:defRPr sz="1733">
                <a:solidFill>
                  <a:schemeClr val="dk2"/>
                </a:solidFill>
              </a:defRPr>
            </a:lvl2pPr>
            <a:lvl3pPr marL="1828754" lvl="2" indent="-414856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300"/>
              <a:buChar char="■"/>
              <a:defRPr sz="1733">
                <a:solidFill>
                  <a:schemeClr val="dk2"/>
                </a:solidFill>
              </a:defRPr>
            </a:lvl3pPr>
            <a:lvl4pPr marL="2438339" lvl="3" indent="-414856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 sz="1733">
                <a:solidFill>
                  <a:schemeClr val="dk2"/>
                </a:solidFill>
              </a:defRPr>
            </a:lvl4pPr>
            <a:lvl5pPr marL="3047924" lvl="4" indent="-414856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300"/>
              <a:buChar char="○"/>
              <a:defRPr sz="1733">
                <a:solidFill>
                  <a:schemeClr val="dk2"/>
                </a:solidFill>
              </a:defRPr>
            </a:lvl5pPr>
            <a:lvl6pPr marL="3657509" lvl="5" indent="-414856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300"/>
              <a:buChar char="■"/>
              <a:defRPr sz="1733">
                <a:solidFill>
                  <a:schemeClr val="dk2"/>
                </a:solidFill>
              </a:defRPr>
            </a:lvl6pPr>
            <a:lvl7pPr marL="4267093" lvl="6" indent="-414856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 sz="1733">
                <a:solidFill>
                  <a:schemeClr val="dk2"/>
                </a:solidFill>
              </a:defRPr>
            </a:lvl7pPr>
            <a:lvl8pPr marL="4876678" lvl="7" indent="-414856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300"/>
              <a:buChar char="○"/>
              <a:defRPr sz="1733">
                <a:solidFill>
                  <a:schemeClr val="dk2"/>
                </a:solidFill>
              </a:defRPr>
            </a:lvl8pPr>
            <a:lvl9pPr marL="5486263" lvl="8" indent="-414856" rtl="0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300"/>
              <a:buChar char="■"/>
              <a:defRPr sz="1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body" idx="15"/>
          </p:nvPr>
        </p:nvSpPr>
        <p:spPr>
          <a:xfrm>
            <a:off x="1424000" y="5340593"/>
            <a:ext cx="2959600" cy="10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 sz="1867">
                <a:solidFill>
                  <a:schemeClr val="dk2"/>
                </a:solidFill>
              </a:defRPr>
            </a:lvl1pPr>
            <a:lvl2pPr marL="1219170" lvl="1" indent="-414856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300"/>
              <a:buChar char="○"/>
              <a:defRPr sz="1733">
                <a:solidFill>
                  <a:schemeClr val="dk2"/>
                </a:solidFill>
              </a:defRPr>
            </a:lvl2pPr>
            <a:lvl3pPr marL="1828754" lvl="2" indent="-414856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300"/>
              <a:buChar char="■"/>
              <a:defRPr sz="1733">
                <a:solidFill>
                  <a:schemeClr val="dk2"/>
                </a:solidFill>
              </a:defRPr>
            </a:lvl3pPr>
            <a:lvl4pPr marL="2438339" lvl="3" indent="-414856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 sz="1733">
                <a:solidFill>
                  <a:schemeClr val="dk2"/>
                </a:solidFill>
              </a:defRPr>
            </a:lvl4pPr>
            <a:lvl5pPr marL="3047924" lvl="4" indent="-414856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300"/>
              <a:buChar char="○"/>
              <a:defRPr sz="1733">
                <a:solidFill>
                  <a:schemeClr val="dk2"/>
                </a:solidFill>
              </a:defRPr>
            </a:lvl5pPr>
            <a:lvl6pPr marL="3657509" lvl="5" indent="-414856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300"/>
              <a:buChar char="■"/>
              <a:defRPr sz="1733">
                <a:solidFill>
                  <a:schemeClr val="dk2"/>
                </a:solidFill>
              </a:defRPr>
            </a:lvl6pPr>
            <a:lvl7pPr marL="4267093" lvl="6" indent="-414856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 sz="1733">
                <a:solidFill>
                  <a:schemeClr val="dk2"/>
                </a:solidFill>
              </a:defRPr>
            </a:lvl7pPr>
            <a:lvl8pPr marL="4876678" lvl="7" indent="-414856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300"/>
              <a:buChar char="○"/>
              <a:defRPr sz="1733">
                <a:solidFill>
                  <a:schemeClr val="dk2"/>
                </a:solidFill>
              </a:defRPr>
            </a:lvl8pPr>
            <a:lvl9pPr marL="5486263" lvl="8" indent="-414856" rtl="0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300"/>
              <a:buChar char="■"/>
              <a:defRPr sz="1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06344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 txBox="1">
            <a:spLocks noGrp="1"/>
          </p:cNvSpPr>
          <p:nvPr>
            <p:ph type="title"/>
          </p:nvPr>
        </p:nvSpPr>
        <p:spPr>
          <a:xfrm>
            <a:off x="974376" y="942812"/>
            <a:ext cx="1027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18127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5"/>
          <p:cNvSpPr txBox="1">
            <a:spLocks noGrp="1"/>
          </p:cNvSpPr>
          <p:nvPr>
            <p:ph type="title"/>
          </p:nvPr>
        </p:nvSpPr>
        <p:spPr>
          <a:xfrm>
            <a:off x="866173" y="958147"/>
            <a:ext cx="1027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15798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6"/>
          <p:cNvSpPr txBox="1">
            <a:spLocks noGrp="1"/>
          </p:cNvSpPr>
          <p:nvPr>
            <p:ph type="title"/>
          </p:nvPr>
        </p:nvSpPr>
        <p:spPr>
          <a:xfrm>
            <a:off x="948791" y="927195"/>
            <a:ext cx="1027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53273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7"/>
          <p:cNvSpPr txBox="1">
            <a:spLocks noGrp="1"/>
          </p:cNvSpPr>
          <p:nvPr>
            <p:ph type="title"/>
          </p:nvPr>
        </p:nvSpPr>
        <p:spPr>
          <a:xfrm>
            <a:off x="981448" y="941817"/>
            <a:ext cx="1027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43000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numbers">
  <p:cSld name="Three big number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8"/>
          <p:cNvSpPr txBox="1">
            <a:spLocks noGrp="1"/>
          </p:cNvSpPr>
          <p:nvPr>
            <p:ph type="title" hasCustomPrompt="1"/>
          </p:nvPr>
        </p:nvSpPr>
        <p:spPr>
          <a:xfrm>
            <a:off x="1117600" y="1252333"/>
            <a:ext cx="9956800" cy="10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900"/>
              <a:buFont typeface="Montserrat ExtraBold"/>
              <a:buNone/>
              <a:defRPr sz="6533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None/>
              <a:defRPr sz="15466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None/>
              <a:defRPr sz="15466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None/>
              <a:defRPr sz="15466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None/>
              <a:defRPr sz="15466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None/>
              <a:defRPr sz="15466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None/>
              <a:defRPr sz="15466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None/>
              <a:defRPr sz="15466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None/>
              <a:defRPr sz="15466">
                <a:solidFill>
                  <a:srgbClr val="FFFF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28"/>
          <p:cNvSpPr txBox="1">
            <a:spLocks noGrp="1"/>
          </p:cNvSpPr>
          <p:nvPr>
            <p:ph type="body" idx="1"/>
          </p:nvPr>
        </p:nvSpPr>
        <p:spPr>
          <a:xfrm>
            <a:off x="1117600" y="2081900"/>
            <a:ext cx="99568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23323" algn="ctr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828754" lvl="2" indent="-423323" algn="ctr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2438339" lvl="3" indent="-423323" algn="ctr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3047924" lvl="4" indent="-423323" algn="ctr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3657509" lvl="5" indent="-423323" algn="ctr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4267093" lvl="6" indent="-423323" algn="ctr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4876678" lvl="7" indent="-423323" algn="ctr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5486263" lvl="8" indent="-423323" algn="ctr" rtl="0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28"/>
          <p:cNvSpPr txBox="1">
            <a:spLocks noGrp="1"/>
          </p:cNvSpPr>
          <p:nvPr>
            <p:ph type="title" idx="2" hasCustomPrompt="1"/>
          </p:nvPr>
        </p:nvSpPr>
        <p:spPr>
          <a:xfrm>
            <a:off x="1117584" y="2804917"/>
            <a:ext cx="9956800" cy="10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900"/>
              <a:buFont typeface="Montserrat ExtraBold"/>
              <a:buNone/>
              <a:defRPr sz="6533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None/>
              <a:defRPr sz="15466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None/>
              <a:defRPr sz="15466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None/>
              <a:defRPr sz="15466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None/>
              <a:defRPr sz="15466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None/>
              <a:defRPr sz="15466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None/>
              <a:defRPr sz="15466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None/>
              <a:defRPr sz="15466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None/>
              <a:defRPr sz="15466">
                <a:solidFill>
                  <a:srgbClr val="FFFF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28"/>
          <p:cNvSpPr txBox="1">
            <a:spLocks noGrp="1"/>
          </p:cNvSpPr>
          <p:nvPr>
            <p:ph type="body" idx="3"/>
          </p:nvPr>
        </p:nvSpPr>
        <p:spPr>
          <a:xfrm>
            <a:off x="1117617" y="3649033"/>
            <a:ext cx="99568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23323" algn="ctr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828754" lvl="2" indent="-423323" algn="ctr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2438339" lvl="3" indent="-423323" algn="ctr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3047924" lvl="4" indent="-423323" algn="ctr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3657509" lvl="5" indent="-423323" algn="ctr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4267093" lvl="6" indent="-423323" algn="ctr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4876678" lvl="7" indent="-423323" algn="ctr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5486263" lvl="8" indent="-423323" algn="ctr" rtl="0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28"/>
          <p:cNvSpPr txBox="1">
            <a:spLocks noGrp="1"/>
          </p:cNvSpPr>
          <p:nvPr>
            <p:ph type="title" idx="4" hasCustomPrompt="1"/>
          </p:nvPr>
        </p:nvSpPr>
        <p:spPr>
          <a:xfrm>
            <a:off x="1117600" y="4400084"/>
            <a:ext cx="9956800" cy="10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900"/>
              <a:buFont typeface="Montserrat ExtraBold"/>
              <a:buNone/>
              <a:defRPr sz="6533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None/>
              <a:defRPr sz="15466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None/>
              <a:defRPr sz="15466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None/>
              <a:defRPr sz="15466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None/>
              <a:defRPr sz="15466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None/>
              <a:defRPr sz="15466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None/>
              <a:defRPr sz="15466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None/>
              <a:defRPr sz="15466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None/>
              <a:defRPr sz="15466">
                <a:solidFill>
                  <a:srgbClr val="FFFF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28"/>
          <p:cNvSpPr txBox="1">
            <a:spLocks noGrp="1"/>
          </p:cNvSpPr>
          <p:nvPr>
            <p:ph type="body" idx="5"/>
          </p:nvPr>
        </p:nvSpPr>
        <p:spPr>
          <a:xfrm>
            <a:off x="1117633" y="5344817"/>
            <a:ext cx="99568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23323" algn="ctr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828754" lvl="2" indent="-423323" algn="ctr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2438339" lvl="3" indent="-423323" algn="ctr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3047924" lvl="4" indent="-423323" algn="ctr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3657509" lvl="5" indent="-423323" algn="ctr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4267093" lvl="6" indent="-423323" algn="ctr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4876678" lvl="7" indent="-423323" algn="ctr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5486263" lvl="8" indent="-423323" algn="ctr" rtl="0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22394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 1">
  <p:cSld name="Technology design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9"/>
          <p:cNvSpPr txBox="1">
            <a:spLocks noGrp="1"/>
          </p:cNvSpPr>
          <p:nvPr>
            <p:ph type="title"/>
          </p:nvPr>
        </p:nvSpPr>
        <p:spPr>
          <a:xfrm>
            <a:off x="7645567" y="1493100"/>
            <a:ext cx="3595600" cy="1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667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5467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5467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5467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5467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5467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5467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5467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5467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35" name="Google Shape;135;p29"/>
          <p:cNvSpPr txBox="1">
            <a:spLocks noGrp="1"/>
          </p:cNvSpPr>
          <p:nvPr>
            <p:ph type="subTitle" idx="1"/>
          </p:nvPr>
        </p:nvSpPr>
        <p:spPr>
          <a:xfrm>
            <a:off x="7645567" y="3177167"/>
            <a:ext cx="3595600" cy="24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000000"/>
                </a:solidFill>
              </a:defRPr>
            </a:lvl1pPr>
            <a:lvl2pPr lvl="1" algn="r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000000"/>
                </a:solidFill>
              </a:defRPr>
            </a:lvl2pPr>
            <a:lvl3pPr lvl="2" algn="r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000000"/>
                </a:solidFill>
              </a:defRPr>
            </a:lvl3pPr>
            <a:lvl4pPr lvl="3" algn="r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000000"/>
                </a:solidFill>
              </a:defRPr>
            </a:lvl4pPr>
            <a:lvl5pPr lvl="4" algn="r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000000"/>
                </a:solidFill>
              </a:defRPr>
            </a:lvl5pPr>
            <a:lvl6pPr lvl="5" algn="r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000000"/>
                </a:solidFill>
              </a:defRPr>
            </a:lvl6pPr>
            <a:lvl7pPr lvl="6" algn="r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000000"/>
                </a:solidFill>
              </a:defRPr>
            </a:lvl7pPr>
            <a:lvl8pPr lvl="7" algn="r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000000"/>
                </a:solidFill>
              </a:defRPr>
            </a:lvl8pPr>
            <a:lvl9pPr lvl="8" algn="r" rtl="0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8973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DF751-A328-4683-96FD-45517663E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A7500-1CE7-4C50-8149-33017D66A8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9D40E3-0CDD-4F13-8CF4-094F280293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297EC1-9B86-4FC3-8884-B6C4A8605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7044-76DA-4363-A38E-6C3AF9C59969}" type="datetimeFigureOut">
              <a:rPr lang="en-ID" smtClean="0"/>
              <a:t>05/12/2020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FE92D-EB88-4336-9D59-C064BD36A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3A2B39-0E88-48B3-8849-A0EBB4E9E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0C8AD-BBD9-4DD7-B008-AFC004D360C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107631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 2">
  <p:cSld name="Technology design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0"/>
          <p:cNvSpPr txBox="1">
            <a:spLocks noGrp="1"/>
          </p:cNvSpPr>
          <p:nvPr>
            <p:ph type="subTitle" idx="1"/>
          </p:nvPr>
        </p:nvSpPr>
        <p:spPr>
          <a:xfrm>
            <a:off x="7645567" y="3177167"/>
            <a:ext cx="3595600" cy="24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1pPr>
            <a:lvl2pPr lvl="1" algn="r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r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r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r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r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r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r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r" rtl="0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138" name="Google Shape;138;p30"/>
          <p:cNvSpPr txBox="1">
            <a:spLocks noGrp="1"/>
          </p:cNvSpPr>
          <p:nvPr>
            <p:ph type="title"/>
          </p:nvPr>
        </p:nvSpPr>
        <p:spPr>
          <a:xfrm>
            <a:off x="7645567" y="1493100"/>
            <a:ext cx="3595600" cy="1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667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5467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5467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5467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5467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5467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5467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5467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5467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75924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 3">
  <p:cSld name="Technology design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1"/>
          <p:cNvSpPr txBox="1">
            <a:spLocks noGrp="1"/>
          </p:cNvSpPr>
          <p:nvPr>
            <p:ph type="subTitle" idx="1"/>
          </p:nvPr>
        </p:nvSpPr>
        <p:spPr>
          <a:xfrm>
            <a:off x="7645567" y="3177167"/>
            <a:ext cx="3595600" cy="24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000000"/>
                </a:solidFill>
              </a:defRPr>
            </a:lvl1pPr>
            <a:lvl2pPr lvl="1" algn="r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000000"/>
                </a:solidFill>
              </a:defRPr>
            </a:lvl2pPr>
            <a:lvl3pPr lvl="2" algn="r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000000"/>
                </a:solidFill>
              </a:defRPr>
            </a:lvl3pPr>
            <a:lvl4pPr lvl="3" algn="r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000000"/>
                </a:solidFill>
              </a:defRPr>
            </a:lvl4pPr>
            <a:lvl5pPr lvl="4" algn="r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000000"/>
                </a:solidFill>
              </a:defRPr>
            </a:lvl5pPr>
            <a:lvl6pPr lvl="5" algn="r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000000"/>
                </a:solidFill>
              </a:defRPr>
            </a:lvl6pPr>
            <a:lvl7pPr lvl="6" algn="r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000000"/>
                </a:solidFill>
              </a:defRPr>
            </a:lvl7pPr>
            <a:lvl8pPr lvl="7" algn="r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000000"/>
                </a:solidFill>
              </a:defRPr>
            </a:lvl8pPr>
            <a:lvl9pPr lvl="8" algn="r" rtl="0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31"/>
          <p:cNvSpPr txBox="1">
            <a:spLocks noGrp="1"/>
          </p:cNvSpPr>
          <p:nvPr>
            <p:ph type="title"/>
          </p:nvPr>
        </p:nvSpPr>
        <p:spPr>
          <a:xfrm>
            <a:off x="7645567" y="1493100"/>
            <a:ext cx="3595600" cy="1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667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5467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5467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5467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5467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5467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5467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5467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5467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16607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2">
  <p:cSld name="Title and six columns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2"/>
          <p:cNvSpPr txBox="1">
            <a:spLocks noGrp="1"/>
          </p:cNvSpPr>
          <p:nvPr>
            <p:ph type="subTitle" idx="1"/>
          </p:nvPr>
        </p:nvSpPr>
        <p:spPr>
          <a:xfrm>
            <a:off x="1947833" y="2786289"/>
            <a:ext cx="1740000" cy="3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ubTitle" idx="2"/>
          </p:nvPr>
        </p:nvSpPr>
        <p:spPr>
          <a:xfrm>
            <a:off x="5226000" y="2899519"/>
            <a:ext cx="1740000" cy="3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5" name="Google Shape;145;p32"/>
          <p:cNvSpPr txBox="1">
            <a:spLocks noGrp="1"/>
          </p:cNvSpPr>
          <p:nvPr>
            <p:ph type="subTitle" idx="3"/>
          </p:nvPr>
        </p:nvSpPr>
        <p:spPr>
          <a:xfrm>
            <a:off x="8684417" y="2786289"/>
            <a:ext cx="1740000" cy="3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6" name="Google Shape;146;p32"/>
          <p:cNvSpPr txBox="1">
            <a:spLocks noGrp="1"/>
          </p:cNvSpPr>
          <p:nvPr>
            <p:ph type="title"/>
          </p:nvPr>
        </p:nvSpPr>
        <p:spPr>
          <a:xfrm>
            <a:off x="818880" y="960393"/>
            <a:ext cx="988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7" name="Google Shape;147;p32"/>
          <p:cNvSpPr txBox="1">
            <a:spLocks noGrp="1"/>
          </p:cNvSpPr>
          <p:nvPr>
            <p:ph type="body" idx="4"/>
          </p:nvPr>
        </p:nvSpPr>
        <p:spPr>
          <a:xfrm>
            <a:off x="1641073" y="3188255"/>
            <a:ext cx="2414400" cy="3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  <a:defRPr sz="1867"/>
            </a:lvl1pPr>
            <a:lvl2pPr marL="1219170" lvl="1" indent="-414856" algn="ctr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  <a:defRPr sz="1733">
                <a:solidFill>
                  <a:srgbClr val="FFFFFF"/>
                </a:solidFill>
              </a:defRPr>
            </a:lvl2pPr>
            <a:lvl3pPr marL="1828754" lvl="2" indent="-41485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■"/>
              <a:defRPr sz="1733">
                <a:solidFill>
                  <a:srgbClr val="FFFFFF"/>
                </a:solidFill>
              </a:defRPr>
            </a:lvl3pPr>
            <a:lvl4pPr marL="2438339" lvl="3" indent="-41485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  <a:defRPr sz="1733">
                <a:solidFill>
                  <a:srgbClr val="FFFFFF"/>
                </a:solidFill>
              </a:defRPr>
            </a:lvl4pPr>
            <a:lvl5pPr marL="3047924" lvl="4" indent="-41485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  <a:defRPr sz="1733">
                <a:solidFill>
                  <a:srgbClr val="FFFFFF"/>
                </a:solidFill>
              </a:defRPr>
            </a:lvl5pPr>
            <a:lvl6pPr marL="3657509" lvl="5" indent="-41485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■"/>
              <a:defRPr sz="1733">
                <a:solidFill>
                  <a:srgbClr val="FFFFFF"/>
                </a:solidFill>
              </a:defRPr>
            </a:lvl6pPr>
            <a:lvl7pPr marL="4267093" lvl="6" indent="-41485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  <a:defRPr sz="1733">
                <a:solidFill>
                  <a:srgbClr val="FFFFFF"/>
                </a:solidFill>
              </a:defRPr>
            </a:lvl7pPr>
            <a:lvl8pPr marL="4876678" lvl="7" indent="-41485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  <a:defRPr sz="1733">
                <a:solidFill>
                  <a:srgbClr val="FFFFFF"/>
                </a:solidFill>
              </a:defRPr>
            </a:lvl8pPr>
            <a:lvl9pPr marL="5486263" lvl="8" indent="-41485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■"/>
              <a:defRPr sz="17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32"/>
          <p:cNvSpPr txBox="1">
            <a:spLocks noGrp="1"/>
          </p:cNvSpPr>
          <p:nvPr>
            <p:ph type="body" idx="5"/>
          </p:nvPr>
        </p:nvSpPr>
        <p:spPr>
          <a:xfrm>
            <a:off x="4888800" y="3196211"/>
            <a:ext cx="2414400" cy="3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  <a:defRPr sz="1733">
                <a:solidFill>
                  <a:srgbClr val="FFFFFF"/>
                </a:solidFill>
              </a:defRPr>
            </a:lvl1pPr>
            <a:lvl2pPr marL="1219170" lvl="1" indent="-41485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  <a:defRPr sz="1733">
                <a:solidFill>
                  <a:srgbClr val="FFFFFF"/>
                </a:solidFill>
              </a:defRPr>
            </a:lvl2pPr>
            <a:lvl3pPr marL="1828754" lvl="2" indent="-41485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■"/>
              <a:defRPr sz="1733">
                <a:solidFill>
                  <a:srgbClr val="FFFFFF"/>
                </a:solidFill>
              </a:defRPr>
            </a:lvl3pPr>
            <a:lvl4pPr marL="2438339" lvl="3" indent="-41485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  <a:defRPr sz="1733">
                <a:solidFill>
                  <a:srgbClr val="FFFFFF"/>
                </a:solidFill>
              </a:defRPr>
            </a:lvl4pPr>
            <a:lvl5pPr marL="3047924" lvl="4" indent="-41485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  <a:defRPr sz="1733">
                <a:solidFill>
                  <a:srgbClr val="FFFFFF"/>
                </a:solidFill>
              </a:defRPr>
            </a:lvl5pPr>
            <a:lvl6pPr marL="3657509" lvl="5" indent="-41485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■"/>
              <a:defRPr sz="1733">
                <a:solidFill>
                  <a:srgbClr val="FFFFFF"/>
                </a:solidFill>
              </a:defRPr>
            </a:lvl6pPr>
            <a:lvl7pPr marL="4267093" lvl="6" indent="-41485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  <a:defRPr sz="1733">
                <a:solidFill>
                  <a:srgbClr val="FFFFFF"/>
                </a:solidFill>
              </a:defRPr>
            </a:lvl7pPr>
            <a:lvl8pPr marL="4876678" lvl="7" indent="-41485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  <a:defRPr sz="1733">
                <a:solidFill>
                  <a:srgbClr val="FFFFFF"/>
                </a:solidFill>
              </a:defRPr>
            </a:lvl8pPr>
            <a:lvl9pPr marL="5486263" lvl="8" indent="-41485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■"/>
              <a:defRPr sz="17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9" name="Google Shape;149;p32"/>
          <p:cNvSpPr txBox="1">
            <a:spLocks noGrp="1"/>
          </p:cNvSpPr>
          <p:nvPr>
            <p:ph type="body" idx="6"/>
          </p:nvPr>
        </p:nvSpPr>
        <p:spPr>
          <a:xfrm>
            <a:off x="8347221" y="3188255"/>
            <a:ext cx="2414400" cy="3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  <a:defRPr sz="1867"/>
            </a:lvl1pPr>
            <a:lvl2pPr marL="1219170" lvl="1" indent="-414856" algn="ctr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  <a:defRPr sz="1733">
                <a:solidFill>
                  <a:srgbClr val="FFFFFF"/>
                </a:solidFill>
              </a:defRPr>
            </a:lvl2pPr>
            <a:lvl3pPr marL="1828754" lvl="2" indent="-41485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■"/>
              <a:defRPr sz="1733">
                <a:solidFill>
                  <a:srgbClr val="FFFFFF"/>
                </a:solidFill>
              </a:defRPr>
            </a:lvl3pPr>
            <a:lvl4pPr marL="2438339" lvl="3" indent="-41485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  <a:defRPr sz="1733">
                <a:solidFill>
                  <a:srgbClr val="FFFFFF"/>
                </a:solidFill>
              </a:defRPr>
            </a:lvl4pPr>
            <a:lvl5pPr marL="3047924" lvl="4" indent="-41485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  <a:defRPr sz="1733">
                <a:solidFill>
                  <a:srgbClr val="FFFFFF"/>
                </a:solidFill>
              </a:defRPr>
            </a:lvl5pPr>
            <a:lvl6pPr marL="3657509" lvl="5" indent="-41485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■"/>
              <a:defRPr sz="1733">
                <a:solidFill>
                  <a:srgbClr val="FFFFFF"/>
                </a:solidFill>
              </a:defRPr>
            </a:lvl6pPr>
            <a:lvl7pPr marL="4267093" lvl="6" indent="-41485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  <a:defRPr sz="1733">
                <a:solidFill>
                  <a:srgbClr val="FFFFFF"/>
                </a:solidFill>
              </a:defRPr>
            </a:lvl7pPr>
            <a:lvl8pPr marL="4876678" lvl="7" indent="-41485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  <a:defRPr sz="1733">
                <a:solidFill>
                  <a:srgbClr val="FFFFFF"/>
                </a:solidFill>
              </a:defRPr>
            </a:lvl8pPr>
            <a:lvl9pPr marL="5486263" lvl="8" indent="-41485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■"/>
              <a:defRPr sz="17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32"/>
          <p:cNvSpPr txBox="1">
            <a:spLocks noGrp="1"/>
          </p:cNvSpPr>
          <p:nvPr>
            <p:ph type="subTitle" idx="7"/>
          </p:nvPr>
        </p:nvSpPr>
        <p:spPr>
          <a:xfrm>
            <a:off x="1955449" y="5002707"/>
            <a:ext cx="1740000" cy="3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 b="1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1" name="Google Shape;151;p32"/>
          <p:cNvSpPr txBox="1">
            <a:spLocks noGrp="1"/>
          </p:cNvSpPr>
          <p:nvPr>
            <p:ph type="subTitle" idx="8"/>
          </p:nvPr>
        </p:nvSpPr>
        <p:spPr>
          <a:xfrm>
            <a:off x="5226000" y="5112292"/>
            <a:ext cx="1740000" cy="3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2" name="Google Shape;152;p32"/>
          <p:cNvSpPr txBox="1">
            <a:spLocks noGrp="1"/>
          </p:cNvSpPr>
          <p:nvPr>
            <p:ph type="subTitle" idx="9"/>
          </p:nvPr>
        </p:nvSpPr>
        <p:spPr>
          <a:xfrm>
            <a:off x="8725084" y="5002707"/>
            <a:ext cx="1740000" cy="3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 b="1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3" name="Google Shape;153;p32"/>
          <p:cNvSpPr txBox="1">
            <a:spLocks noGrp="1"/>
          </p:cNvSpPr>
          <p:nvPr>
            <p:ph type="body" idx="13"/>
          </p:nvPr>
        </p:nvSpPr>
        <p:spPr>
          <a:xfrm>
            <a:off x="1681740" y="5404087"/>
            <a:ext cx="2414400" cy="3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1485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  <a:defRPr sz="1733">
                <a:solidFill>
                  <a:srgbClr val="FFFFFF"/>
                </a:solidFill>
              </a:defRPr>
            </a:lvl2pPr>
            <a:lvl3pPr marL="1828754" lvl="2" indent="-41485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■"/>
              <a:defRPr sz="1733">
                <a:solidFill>
                  <a:srgbClr val="FFFFFF"/>
                </a:solidFill>
              </a:defRPr>
            </a:lvl3pPr>
            <a:lvl4pPr marL="2438339" lvl="3" indent="-41485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  <a:defRPr sz="1733">
                <a:solidFill>
                  <a:srgbClr val="FFFFFF"/>
                </a:solidFill>
              </a:defRPr>
            </a:lvl4pPr>
            <a:lvl5pPr marL="3047924" lvl="4" indent="-41485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  <a:defRPr sz="1733">
                <a:solidFill>
                  <a:srgbClr val="FFFFFF"/>
                </a:solidFill>
              </a:defRPr>
            </a:lvl5pPr>
            <a:lvl6pPr marL="3657509" lvl="5" indent="-41485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■"/>
              <a:defRPr sz="1733">
                <a:solidFill>
                  <a:srgbClr val="FFFFFF"/>
                </a:solidFill>
              </a:defRPr>
            </a:lvl6pPr>
            <a:lvl7pPr marL="4267093" lvl="6" indent="-41485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  <a:defRPr sz="1733">
                <a:solidFill>
                  <a:srgbClr val="FFFFFF"/>
                </a:solidFill>
              </a:defRPr>
            </a:lvl7pPr>
            <a:lvl8pPr marL="4876678" lvl="7" indent="-41485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  <a:defRPr sz="1733">
                <a:solidFill>
                  <a:srgbClr val="FFFFFF"/>
                </a:solidFill>
              </a:defRPr>
            </a:lvl8pPr>
            <a:lvl9pPr marL="5486263" lvl="8" indent="-41485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■"/>
              <a:defRPr sz="17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32"/>
          <p:cNvSpPr txBox="1">
            <a:spLocks noGrp="1"/>
          </p:cNvSpPr>
          <p:nvPr>
            <p:ph type="body" idx="14"/>
          </p:nvPr>
        </p:nvSpPr>
        <p:spPr>
          <a:xfrm>
            <a:off x="4888800" y="5408984"/>
            <a:ext cx="2414400" cy="3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  <a:defRPr sz="1733">
                <a:solidFill>
                  <a:srgbClr val="FFFFFF"/>
                </a:solidFill>
              </a:defRPr>
            </a:lvl1pPr>
            <a:lvl2pPr marL="1219170" lvl="1" indent="-41485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  <a:defRPr sz="1733">
                <a:solidFill>
                  <a:srgbClr val="FFFFFF"/>
                </a:solidFill>
              </a:defRPr>
            </a:lvl2pPr>
            <a:lvl3pPr marL="1828754" lvl="2" indent="-41485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■"/>
              <a:defRPr sz="1733">
                <a:solidFill>
                  <a:srgbClr val="FFFFFF"/>
                </a:solidFill>
              </a:defRPr>
            </a:lvl3pPr>
            <a:lvl4pPr marL="2438339" lvl="3" indent="-41485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  <a:defRPr sz="1733">
                <a:solidFill>
                  <a:srgbClr val="FFFFFF"/>
                </a:solidFill>
              </a:defRPr>
            </a:lvl4pPr>
            <a:lvl5pPr marL="3047924" lvl="4" indent="-41485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  <a:defRPr sz="1733">
                <a:solidFill>
                  <a:srgbClr val="FFFFFF"/>
                </a:solidFill>
              </a:defRPr>
            </a:lvl5pPr>
            <a:lvl6pPr marL="3657509" lvl="5" indent="-41485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■"/>
              <a:defRPr sz="1733">
                <a:solidFill>
                  <a:srgbClr val="FFFFFF"/>
                </a:solidFill>
              </a:defRPr>
            </a:lvl6pPr>
            <a:lvl7pPr marL="4267093" lvl="6" indent="-41485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  <a:defRPr sz="1733">
                <a:solidFill>
                  <a:srgbClr val="FFFFFF"/>
                </a:solidFill>
              </a:defRPr>
            </a:lvl7pPr>
            <a:lvl8pPr marL="4876678" lvl="7" indent="-41485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  <a:defRPr sz="1733">
                <a:solidFill>
                  <a:srgbClr val="FFFFFF"/>
                </a:solidFill>
              </a:defRPr>
            </a:lvl8pPr>
            <a:lvl9pPr marL="5486263" lvl="8" indent="-41485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■"/>
              <a:defRPr sz="17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5" name="Google Shape;155;p32"/>
          <p:cNvSpPr txBox="1">
            <a:spLocks noGrp="1"/>
          </p:cNvSpPr>
          <p:nvPr>
            <p:ph type="body" idx="15"/>
          </p:nvPr>
        </p:nvSpPr>
        <p:spPr>
          <a:xfrm>
            <a:off x="8387888" y="5404087"/>
            <a:ext cx="2414400" cy="3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14856" algn="ctr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  <a:defRPr sz="1733">
                <a:solidFill>
                  <a:srgbClr val="FFFFFF"/>
                </a:solidFill>
              </a:defRPr>
            </a:lvl2pPr>
            <a:lvl3pPr marL="1828754" lvl="2" indent="-41485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■"/>
              <a:defRPr sz="1733">
                <a:solidFill>
                  <a:srgbClr val="FFFFFF"/>
                </a:solidFill>
              </a:defRPr>
            </a:lvl3pPr>
            <a:lvl4pPr marL="2438339" lvl="3" indent="-41485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  <a:defRPr sz="1733">
                <a:solidFill>
                  <a:srgbClr val="FFFFFF"/>
                </a:solidFill>
              </a:defRPr>
            </a:lvl4pPr>
            <a:lvl5pPr marL="3047924" lvl="4" indent="-41485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  <a:defRPr sz="1733">
                <a:solidFill>
                  <a:srgbClr val="FFFFFF"/>
                </a:solidFill>
              </a:defRPr>
            </a:lvl5pPr>
            <a:lvl6pPr marL="3657509" lvl="5" indent="-41485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■"/>
              <a:defRPr sz="1733">
                <a:solidFill>
                  <a:srgbClr val="FFFFFF"/>
                </a:solidFill>
              </a:defRPr>
            </a:lvl6pPr>
            <a:lvl7pPr marL="4267093" lvl="6" indent="-41485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  <a:defRPr sz="1733">
                <a:solidFill>
                  <a:srgbClr val="FFFFFF"/>
                </a:solidFill>
              </a:defRPr>
            </a:lvl7pPr>
            <a:lvl8pPr marL="4876678" lvl="7" indent="-41485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  <a:defRPr sz="1733">
                <a:solidFill>
                  <a:srgbClr val="FFFFFF"/>
                </a:solidFill>
              </a:defRPr>
            </a:lvl8pPr>
            <a:lvl9pPr marL="5486263" lvl="8" indent="-41485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■"/>
              <a:defRPr sz="17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69192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nal Slide">
  <p:cSld name="Final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3"/>
          <p:cNvSpPr txBox="1">
            <a:spLocks noGrp="1"/>
          </p:cNvSpPr>
          <p:nvPr>
            <p:ph type="title"/>
          </p:nvPr>
        </p:nvSpPr>
        <p:spPr>
          <a:xfrm>
            <a:off x="997867" y="1004833"/>
            <a:ext cx="10156400" cy="90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58" name="Google Shape;158;p33"/>
          <p:cNvSpPr txBox="1"/>
          <p:nvPr/>
        </p:nvSpPr>
        <p:spPr>
          <a:xfrm>
            <a:off x="1708796" y="5378771"/>
            <a:ext cx="38672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Montserrat"/>
                <a:ea typeface="Montserrat"/>
                <a:cs typeface="Montserrat"/>
                <a:sym typeface="Montserrat"/>
              </a:rPr>
              <a:t>  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" name="Google Shape;159;p33"/>
          <p:cNvSpPr txBox="1"/>
          <p:nvPr/>
        </p:nvSpPr>
        <p:spPr>
          <a:xfrm>
            <a:off x="5874911" y="5378771"/>
            <a:ext cx="24448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Montserrat"/>
                <a:ea typeface="Montserrat"/>
                <a:cs typeface="Montserrat"/>
                <a:sym typeface="Montserrat"/>
              </a:rPr>
              <a:t>              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" name="Google Shape;160;p33"/>
          <p:cNvSpPr txBox="1"/>
          <p:nvPr/>
        </p:nvSpPr>
        <p:spPr>
          <a:xfrm>
            <a:off x="8618600" y="5378767"/>
            <a:ext cx="2629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2133"/>
              </a:spcAft>
              <a:buNone/>
            </a:pPr>
            <a:endParaRPr sz="2400"/>
          </a:p>
        </p:txBody>
      </p:sp>
      <p:sp>
        <p:nvSpPr>
          <p:cNvPr id="161" name="Google Shape;161;p33"/>
          <p:cNvSpPr txBox="1">
            <a:spLocks noGrp="1"/>
          </p:cNvSpPr>
          <p:nvPr>
            <p:ph type="body" idx="1"/>
          </p:nvPr>
        </p:nvSpPr>
        <p:spPr>
          <a:xfrm>
            <a:off x="998067" y="1905567"/>
            <a:ext cx="10156400" cy="17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>
                <a:solidFill>
                  <a:srgbClr val="000000"/>
                </a:solidFill>
              </a:defRPr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62" name="Google Shape;162;p33"/>
          <p:cNvSpPr txBox="1"/>
          <p:nvPr/>
        </p:nvSpPr>
        <p:spPr>
          <a:xfrm>
            <a:off x="3894600" y="3609905"/>
            <a:ext cx="4402800" cy="13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67">
                <a:latin typeface="Montserrat Medium"/>
                <a:ea typeface="Montserrat Medium"/>
                <a:cs typeface="Montserrat Medium"/>
                <a:sym typeface="Montserrat Medium"/>
              </a:rPr>
              <a:t>CREDITS: This presentation template was created by </a:t>
            </a:r>
            <a:r>
              <a:rPr lang="en" sz="1267" b="1"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Slidesgo</a:t>
            </a:r>
            <a:r>
              <a:rPr lang="en" sz="1267">
                <a:latin typeface="Montserrat Medium"/>
                <a:ea typeface="Montserrat Medium"/>
                <a:cs typeface="Montserrat Medium"/>
                <a:sym typeface="Montserrat Medium"/>
              </a:rPr>
              <a:t>, including icons by </a:t>
            </a:r>
            <a:r>
              <a:rPr lang="en" sz="1267" b="1"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Flaticon</a:t>
            </a:r>
            <a:r>
              <a:rPr lang="en" sz="1267">
                <a:latin typeface="Montserrat Medium"/>
                <a:ea typeface="Montserrat Medium"/>
                <a:cs typeface="Montserrat Medium"/>
                <a:sym typeface="Montserrat Medium"/>
              </a:rPr>
              <a:t>, and infographics &amp; images by </a:t>
            </a:r>
            <a:r>
              <a:rPr lang="en" sz="1267" b="1"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5"/>
              </a:rPr>
              <a:t>Freepik</a:t>
            </a:r>
            <a:endParaRPr sz="1267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endParaRPr sz="1267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2338754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dits">
  <p:cSld name="Credi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4"/>
          <p:cNvSpPr txBox="1">
            <a:spLocks noGrp="1"/>
          </p:cNvSpPr>
          <p:nvPr>
            <p:ph type="subTitle" idx="1"/>
          </p:nvPr>
        </p:nvSpPr>
        <p:spPr>
          <a:xfrm>
            <a:off x="920000" y="3066900"/>
            <a:ext cx="6876800" cy="10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8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8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8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8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8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8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8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65" name="Google Shape;165;p34"/>
          <p:cNvSpPr txBox="1">
            <a:spLocks noGrp="1"/>
          </p:cNvSpPr>
          <p:nvPr>
            <p:ph type="body" idx="2"/>
          </p:nvPr>
        </p:nvSpPr>
        <p:spPr>
          <a:xfrm>
            <a:off x="974633" y="4076100"/>
            <a:ext cx="7044400" cy="19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 Light"/>
              <a:buChar char="●"/>
              <a:defRPr sz="1867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Font typeface="Montserrat Light"/>
              <a:buChar char="○"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Font typeface="Montserrat Light"/>
              <a:buChar char="■"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Font typeface="Montserrat Light"/>
              <a:buChar char="●"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Montserrat Light"/>
              <a:buChar char="○"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Montserrat Light"/>
              <a:buChar char="■"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Font typeface="Montserrat Light"/>
              <a:buChar char="●"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Font typeface="Montserrat Light"/>
              <a:buChar char="○"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Montserrat Light"/>
              <a:buChar char="■"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66" name="Google Shape;166;p34"/>
          <p:cNvSpPr txBox="1">
            <a:spLocks noGrp="1"/>
          </p:cNvSpPr>
          <p:nvPr>
            <p:ph type="title"/>
          </p:nvPr>
        </p:nvSpPr>
        <p:spPr>
          <a:xfrm>
            <a:off x="920000" y="2269367"/>
            <a:ext cx="7017200" cy="9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5119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1A088-69A2-44B9-8872-3F03CB036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0DCAB3-C2C1-4BF4-AA8E-AD48E50703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3749D-6865-49BA-B5C6-582A56BF74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FE1740-D9F7-465B-904D-6DF307F03D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7140C7-00D1-43DA-98D7-DAAA466D08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90DEA1-7218-42FE-A550-062B49B92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7044-76DA-4363-A38E-6C3AF9C59969}" type="datetimeFigureOut">
              <a:rPr lang="en-ID" smtClean="0"/>
              <a:t>05/12/2020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CDE891-9FD8-47C5-BDE5-5F7B4BFC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91EB33-E45B-4326-A29F-3BABABDFE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0C8AD-BBD9-4DD7-B008-AFC004D360C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30597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FAAE8-7B38-48FB-9CCD-CF4D9BD07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8A8653-9F51-47BA-A431-4CE534A3F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7044-76DA-4363-A38E-6C3AF9C59969}" type="datetimeFigureOut">
              <a:rPr lang="en-ID" smtClean="0"/>
              <a:t>05/12/2020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C30D6D-CE64-4A5B-976D-A61A2E661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6FF191-F855-45B3-98C2-0BC6EED70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0C8AD-BBD9-4DD7-B008-AFC004D360C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55561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C1292C-DC03-40F3-AD33-A98E31C7C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7044-76DA-4363-A38E-6C3AF9C59969}" type="datetimeFigureOut">
              <a:rPr lang="en-ID" smtClean="0"/>
              <a:t>05/12/2020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0C79CF-FDAA-4FAA-AADB-6569827FA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CFC339-16AB-4151-939D-C631FEF35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0C8AD-BBD9-4DD7-B008-AFC004D360C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69301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82E76-4D42-402D-B783-174296740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5A50B-36EE-4683-8EF7-9CC845D123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567B02-9A8A-4491-8CFC-5560C72DF6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76A15C-90C3-4F16-BC9F-0461EB83C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7044-76DA-4363-A38E-6C3AF9C59969}" type="datetimeFigureOut">
              <a:rPr lang="en-ID" smtClean="0"/>
              <a:t>05/12/2020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99E0A-DFF1-4505-A244-D79435E39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210957-C0FD-4F66-91E0-6C053D794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0C8AD-BBD9-4DD7-B008-AFC004D360C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32641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D06B3-EEB3-4ADB-AD76-DE16D7228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79DADC-2193-44E9-93A6-90BE55D0AC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37E432-0392-4C1E-9BBC-C9AF64C7CB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9C7C25-01F6-4FBB-B4F2-FB7CA9DD2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7044-76DA-4363-A38E-6C3AF9C59969}" type="datetimeFigureOut">
              <a:rPr lang="en-ID" smtClean="0"/>
              <a:t>05/12/2020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16504C-D6F8-4B44-AB43-D8DE089D6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B84CA8-F828-4823-AD0B-D28535B10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0C8AD-BBD9-4DD7-B008-AFC004D360C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4949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9FA84B-3E5E-4366-9E9D-98697B081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8D490B-C23C-4C1F-8D8D-214AEACCDE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E8620-EA26-4759-B2F4-88984B79E2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77044-76DA-4363-A38E-6C3AF9C59969}" type="datetimeFigureOut">
              <a:rPr lang="en-ID" smtClean="0"/>
              <a:t>05/12/2020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58CDF-2904-4561-AA37-C39D6E6FE4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DF00C-F976-455F-8CF5-1C74848496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0C8AD-BBD9-4DD7-B008-AFC004D360C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57422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ExtraBold"/>
              <a:buNone/>
              <a:defRPr sz="2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ExtraBold"/>
              <a:buNone/>
              <a:defRPr sz="2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ExtraBold"/>
              <a:buNone/>
              <a:defRPr sz="2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ExtraBold"/>
              <a:buNone/>
              <a:defRPr sz="2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ExtraBold"/>
              <a:buNone/>
              <a:defRPr sz="2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ExtraBold"/>
              <a:buNone/>
              <a:defRPr sz="2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ExtraBold"/>
              <a:buNone/>
              <a:defRPr sz="2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ExtraBold"/>
              <a:buNone/>
              <a:defRPr sz="2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ExtraBold"/>
              <a:buNone/>
              <a:defRPr sz="2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24558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7"/>
          <p:cNvSpPr txBox="1">
            <a:spLocks noGrp="1"/>
          </p:cNvSpPr>
          <p:nvPr>
            <p:ph type="subTitle" idx="1"/>
          </p:nvPr>
        </p:nvSpPr>
        <p:spPr>
          <a:xfrm>
            <a:off x="8083200" y="5608414"/>
            <a:ext cx="3423200" cy="1056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>
              <a:lnSpc>
                <a:spcPct val="80000"/>
              </a:lnSpc>
              <a:buClr>
                <a:schemeClr val="dk1"/>
              </a:buClr>
              <a:buSzPts val="1100"/>
            </a:pPr>
            <a:r>
              <a:rPr lang="en-US" dirty="0">
                <a:solidFill>
                  <a:schemeClr val="dk1"/>
                </a:solidFill>
              </a:rPr>
              <a:t>6</a:t>
            </a:r>
            <a:r>
              <a:rPr lang="en-US" baseline="30000" dirty="0">
                <a:solidFill>
                  <a:schemeClr val="dk1"/>
                </a:solidFill>
              </a:rPr>
              <a:t>th</a:t>
            </a:r>
            <a:r>
              <a:rPr lang="en-US" dirty="0">
                <a:solidFill>
                  <a:schemeClr val="dk1"/>
                </a:solidFill>
              </a:rPr>
              <a:t> December 2020</a:t>
            </a:r>
            <a:endParaRPr dirty="0">
              <a:solidFill>
                <a:schemeClr val="dk1"/>
              </a:solidFill>
            </a:endParaRPr>
          </a:p>
          <a:p>
            <a:pPr marL="0" indent="0" algn="ctr"/>
            <a:endParaRPr dirty="0"/>
          </a:p>
        </p:txBody>
      </p:sp>
      <p:sp>
        <p:nvSpPr>
          <p:cNvPr id="178" name="Google Shape;178;p37"/>
          <p:cNvSpPr txBox="1">
            <a:spLocks noGrp="1"/>
          </p:cNvSpPr>
          <p:nvPr>
            <p:ph type="title"/>
          </p:nvPr>
        </p:nvSpPr>
        <p:spPr>
          <a:xfrm>
            <a:off x="6096000" y="2874014"/>
            <a:ext cx="5410400" cy="273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>
              <a:lnSpc>
                <a:spcPct val="80000"/>
              </a:lnSpc>
              <a:buSzPts val="1100"/>
            </a:pPr>
            <a:r>
              <a:rPr lang="en-US" sz="8800" dirty="0">
                <a:solidFill>
                  <a:schemeClr val="lt1"/>
                </a:solidFill>
              </a:rPr>
              <a:t>Sunday Worship Service</a:t>
            </a:r>
            <a:endParaRPr sz="8800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1"/>
          <p:cNvSpPr txBox="1">
            <a:spLocks noGrp="1"/>
          </p:cNvSpPr>
          <p:nvPr>
            <p:ph type="body" idx="1"/>
          </p:nvPr>
        </p:nvSpPr>
        <p:spPr>
          <a:xfrm>
            <a:off x="376781" y="1017161"/>
            <a:ext cx="11430520" cy="558727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" sz="3200" dirty="0"/>
              <a:t>[</a:t>
            </a:r>
            <a:r>
              <a:rPr lang="en-US" sz="3200" dirty="0"/>
              <a:t>Bridge]</a:t>
            </a:r>
            <a:endParaRPr lang="en-US" sz="4800" dirty="0"/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You have no rival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You have no equal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Now and forever, our God reigns</a:t>
            </a:r>
            <a:endParaRPr sz="4800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761D72-0B8A-4979-AABB-EDFD2B824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781" y="253561"/>
            <a:ext cx="10409588" cy="763600"/>
          </a:xfrm>
        </p:spPr>
        <p:txBody>
          <a:bodyPr/>
          <a:lstStyle/>
          <a:p>
            <a:pPr algn="l"/>
            <a:r>
              <a:rPr lang="en-US" dirty="0"/>
              <a:t>What a Beautiful Name</a:t>
            </a:r>
          </a:p>
        </p:txBody>
      </p:sp>
    </p:spTree>
    <p:extLst>
      <p:ext uri="{BB962C8B-B14F-4D97-AF65-F5344CB8AC3E}">
        <p14:creationId xmlns:p14="http://schemas.microsoft.com/office/powerpoint/2010/main" val="3553878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1"/>
          <p:cNvSpPr txBox="1">
            <a:spLocks noGrp="1"/>
          </p:cNvSpPr>
          <p:nvPr>
            <p:ph type="body" idx="1"/>
          </p:nvPr>
        </p:nvSpPr>
        <p:spPr>
          <a:xfrm>
            <a:off x="376781" y="1017161"/>
            <a:ext cx="11430520" cy="558727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" sz="3200" dirty="0"/>
              <a:t>[</a:t>
            </a:r>
            <a:r>
              <a:rPr lang="en-US" sz="3200" dirty="0"/>
              <a:t>Bridge]</a:t>
            </a:r>
            <a:endParaRPr lang="en-US" sz="4800" dirty="0"/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Yours is the kingdom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Yours is the glory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Yours is the name above all names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761D72-0B8A-4979-AABB-EDFD2B824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781" y="253561"/>
            <a:ext cx="10409588" cy="763600"/>
          </a:xfrm>
        </p:spPr>
        <p:txBody>
          <a:bodyPr/>
          <a:lstStyle/>
          <a:p>
            <a:pPr algn="l"/>
            <a:r>
              <a:rPr lang="en-US" dirty="0"/>
              <a:t>What a Beautiful Name</a:t>
            </a:r>
          </a:p>
        </p:txBody>
      </p:sp>
    </p:spTree>
    <p:extLst>
      <p:ext uri="{BB962C8B-B14F-4D97-AF65-F5344CB8AC3E}">
        <p14:creationId xmlns:p14="http://schemas.microsoft.com/office/powerpoint/2010/main" val="4072847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1"/>
          <p:cNvSpPr txBox="1">
            <a:spLocks noGrp="1"/>
          </p:cNvSpPr>
          <p:nvPr>
            <p:ph type="body" idx="1"/>
          </p:nvPr>
        </p:nvSpPr>
        <p:spPr>
          <a:xfrm>
            <a:off x="376781" y="1017161"/>
            <a:ext cx="11430520" cy="558727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" sz="3200" dirty="0"/>
              <a:t>[</a:t>
            </a:r>
            <a:r>
              <a:rPr lang="en-US" sz="3200" dirty="0"/>
              <a:t>Chorus]</a:t>
            </a:r>
            <a:endParaRPr lang="en-US" sz="4800" dirty="0"/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What a powerful name it is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What a powerful name it is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The name of Jesus Christ my King</a:t>
            </a:r>
            <a:endParaRPr sz="4800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761D72-0B8A-4979-AABB-EDFD2B824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781" y="253561"/>
            <a:ext cx="10409588" cy="763600"/>
          </a:xfrm>
        </p:spPr>
        <p:txBody>
          <a:bodyPr/>
          <a:lstStyle/>
          <a:p>
            <a:pPr algn="l"/>
            <a:r>
              <a:rPr lang="en-US" dirty="0"/>
              <a:t>What a Beautiful Name</a:t>
            </a:r>
          </a:p>
        </p:txBody>
      </p:sp>
    </p:spTree>
    <p:extLst>
      <p:ext uri="{BB962C8B-B14F-4D97-AF65-F5344CB8AC3E}">
        <p14:creationId xmlns:p14="http://schemas.microsoft.com/office/powerpoint/2010/main" val="3315203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1"/>
          <p:cNvSpPr txBox="1">
            <a:spLocks noGrp="1"/>
          </p:cNvSpPr>
          <p:nvPr>
            <p:ph type="body" idx="1"/>
          </p:nvPr>
        </p:nvSpPr>
        <p:spPr>
          <a:xfrm>
            <a:off x="376781" y="1017161"/>
            <a:ext cx="11430520" cy="558727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" sz="3200" dirty="0"/>
              <a:t>[</a:t>
            </a:r>
            <a:r>
              <a:rPr lang="en-US" sz="3200" dirty="0"/>
              <a:t>Chorus]</a:t>
            </a:r>
            <a:endParaRPr lang="en-US" sz="4800" dirty="0"/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What a powerful name it is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Nothing can stand against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What a powerful name it is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The name of Jesus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761D72-0B8A-4979-AABB-EDFD2B824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781" y="253561"/>
            <a:ext cx="10409588" cy="763600"/>
          </a:xfrm>
        </p:spPr>
        <p:txBody>
          <a:bodyPr/>
          <a:lstStyle/>
          <a:p>
            <a:pPr algn="l"/>
            <a:r>
              <a:rPr lang="en-US" dirty="0"/>
              <a:t>What a Beautiful Name</a:t>
            </a:r>
          </a:p>
        </p:txBody>
      </p:sp>
    </p:spTree>
    <p:extLst>
      <p:ext uri="{BB962C8B-B14F-4D97-AF65-F5344CB8AC3E}">
        <p14:creationId xmlns:p14="http://schemas.microsoft.com/office/powerpoint/2010/main" val="3896011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1"/>
          <p:cNvSpPr txBox="1">
            <a:spLocks noGrp="1"/>
          </p:cNvSpPr>
          <p:nvPr>
            <p:ph type="body" idx="1"/>
          </p:nvPr>
        </p:nvSpPr>
        <p:spPr>
          <a:xfrm>
            <a:off x="376781" y="1017161"/>
            <a:ext cx="11430520" cy="558727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" sz="3200" dirty="0"/>
              <a:t>[</a:t>
            </a:r>
            <a:r>
              <a:rPr lang="en-US" sz="3200" dirty="0"/>
              <a:t>Bridge]</a:t>
            </a:r>
            <a:endParaRPr lang="en-US" sz="4800" dirty="0"/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You have no rival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You have no equal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Now and forever, our God reigns</a:t>
            </a:r>
            <a:endParaRPr sz="4800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761D72-0B8A-4979-AABB-EDFD2B824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781" y="253561"/>
            <a:ext cx="10409588" cy="763600"/>
          </a:xfrm>
        </p:spPr>
        <p:txBody>
          <a:bodyPr/>
          <a:lstStyle/>
          <a:p>
            <a:pPr algn="l"/>
            <a:r>
              <a:rPr lang="en-US" dirty="0"/>
              <a:t>What a Beautiful Name</a:t>
            </a:r>
          </a:p>
        </p:txBody>
      </p:sp>
    </p:spTree>
    <p:extLst>
      <p:ext uri="{BB962C8B-B14F-4D97-AF65-F5344CB8AC3E}">
        <p14:creationId xmlns:p14="http://schemas.microsoft.com/office/powerpoint/2010/main" val="485251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1"/>
          <p:cNvSpPr txBox="1">
            <a:spLocks noGrp="1"/>
          </p:cNvSpPr>
          <p:nvPr>
            <p:ph type="body" idx="1"/>
          </p:nvPr>
        </p:nvSpPr>
        <p:spPr>
          <a:xfrm>
            <a:off x="376781" y="1017161"/>
            <a:ext cx="11430520" cy="558727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" sz="3200" dirty="0"/>
              <a:t>[</a:t>
            </a:r>
            <a:r>
              <a:rPr lang="en-US" sz="3200" dirty="0"/>
              <a:t>Bridge]</a:t>
            </a:r>
            <a:endParaRPr lang="en-US" sz="4800" dirty="0"/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Yours is the kingdom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Yours is the glory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Yours is the name above all names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761D72-0B8A-4979-AABB-EDFD2B824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781" y="253561"/>
            <a:ext cx="10409588" cy="763600"/>
          </a:xfrm>
        </p:spPr>
        <p:txBody>
          <a:bodyPr/>
          <a:lstStyle/>
          <a:p>
            <a:pPr algn="l"/>
            <a:r>
              <a:rPr lang="en-US" dirty="0"/>
              <a:t>What a Beautiful Name</a:t>
            </a:r>
          </a:p>
        </p:txBody>
      </p:sp>
    </p:spTree>
    <p:extLst>
      <p:ext uri="{BB962C8B-B14F-4D97-AF65-F5344CB8AC3E}">
        <p14:creationId xmlns:p14="http://schemas.microsoft.com/office/powerpoint/2010/main" val="2868087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1"/>
          <p:cNvSpPr txBox="1">
            <a:spLocks noGrp="1"/>
          </p:cNvSpPr>
          <p:nvPr>
            <p:ph type="body" idx="1"/>
          </p:nvPr>
        </p:nvSpPr>
        <p:spPr>
          <a:xfrm>
            <a:off x="376781" y="1017161"/>
            <a:ext cx="11430520" cy="558727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" sz="3200" dirty="0"/>
              <a:t>[</a:t>
            </a:r>
            <a:r>
              <a:rPr lang="en-US" sz="3200" dirty="0"/>
              <a:t>Chorus]</a:t>
            </a:r>
            <a:endParaRPr lang="en-US" sz="4800" dirty="0"/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What a beautiful name it is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What a beautiful name it is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The name of Jesus Christ my King</a:t>
            </a:r>
            <a:endParaRPr sz="4800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761D72-0B8A-4979-AABB-EDFD2B824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781" y="253561"/>
            <a:ext cx="10409588" cy="763600"/>
          </a:xfrm>
        </p:spPr>
        <p:txBody>
          <a:bodyPr/>
          <a:lstStyle/>
          <a:p>
            <a:pPr algn="l"/>
            <a:r>
              <a:rPr lang="en-US" dirty="0"/>
              <a:t>What a Beautiful Name</a:t>
            </a:r>
          </a:p>
        </p:txBody>
      </p:sp>
    </p:spTree>
    <p:extLst>
      <p:ext uri="{BB962C8B-B14F-4D97-AF65-F5344CB8AC3E}">
        <p14:creationId xmlns:p14="http://schemas.microsoft.com/office/powerpoint/2010/main" val="253352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1"/>
          <p:cNvSpPr txBox="1">
            <a:spLocks noGrp="1"/>
          </p:cNvSpPr>
          <p:nvPr>
            <p:ph type="body" idx="1"/>
          </p:nvPr>
        </p:nvSpPr>
        <p:spPr>
          <a:xfrm>
            <a:off x="376781" y="1017161"/>
            <a:ext cx="11430520" cy="558727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" sz="3200" dirty="0"/>
              <a:t>[</a:t>
            </a:r>
            <a:r>
              <a:rPr lang="en-US" sz="3200" dirty="0"/>
              <a:t>Chorus]</a:t>
            </a:r>
            <a:endParaRPr lang="en-US" sz="4800" dirty="0"/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What a beautiful name it is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Nothing compares to this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What a beautiful name it is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The name of Jesus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761D72-0B8A-4979-AABB-EDFD2B824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781" y="253561"/>
            <a:ext cx="10409588" cy="763600"/>
          </a:xfrm>
        </p:spPr>
        <p:txBody>
          <a:bodyPr/>
          <a:lstStyle/>
          <a:p>
            <a:pPr algn="l"/>
            <a:r>
              <a:rPr lang="en-US" dirty="0"/>
              <a:t>What a Beautiful Name</a:t>
            </a:r>
          </a:p>
        </p:txBody>
      </p:sp>
    </p:spTree>
    <p:extLst>
      <p:ext uri="{BB962C8B-B14F-4D97-AF65-F5344CB8AC3E}">
        <p14:creationId xmlns:p14="http://schemas.microsoft.com/office/powerpoint/2010/main" val="32666536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1"/>
          <p:cNvSpPr txBox="1">
            <a:spLocks noGrp="1"/>
          </p:cNvSpPr>
          <p:nvPr>
            <p:ph type="body" idx="1"/>
          </p:nvPr>
        </p:nvSpPr>
        <p:spPr>
          <a:xfrm>
            <a:off x="376781" y="1017161"/>
            <a:ext cx="11430520" cy="558727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" sz="3200" dirty="0"/>
              <a:t>[</a:t>
            </a:r>
            <a:r>
              <a:rPr lang="en-US" sz="3200" dirty="0"/>
              <a:t>Chorus]</a:t>
            </a:r>
            <a:endParaRPr lang="en-US" sz="4800" dirty="0"/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What a powerful name it is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What a powerful name it is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The name of Jesus Christ my King</a:t>
            </a:r>
            <a:endParaRPr sz="4800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761D72-0B8A-4979-AABB-EDFD2B824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781" y="253561"/>
            <a:ext cx="10409588" cy="763600"/>
          </a:xfrm>
        </p:spPr>
        <p:txBody>
          <a:bodyPr/>
          <a:lstStyle/>
          <a:p>
            <a:pPr algn="l"/>
            <a:r>
              <a:rPr lang="en-US" dirty="0"/>
              <a:t>What a Beautiful Name</a:t>
            </a:r>
          </a:p>
        </p:txBody>
      </p:sp>
    </p:spTree>
    <p:extLst>
      <p:ext uri="{BB962C8B-B14F-4D97-AF65-F5344CB8AC3E}">
        <p14:creationId xmlns:p14="http://schemas.microsoft.com/office/powerpoint/2010/main" val="21661724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1"/>
          <p:cNvSpPr txBox="1">
            <a:spLocks noGrp="1"/>
          </p:cNvSpPr>
          <p:nvPr>
            <p:ph type="body" idx="1"/>
          </p:nvPr>
        </p:nvSpPr>
        <p:spPr>
          <a:xfrm>
            <a:off x="376781" y="1017161"/>
            <a:ext cx="11430520" cy="558727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" sz="3200" dirty="0"/>
              <a:t>[</a:t>
            </a:r>
            <a:r>
              <a:rPr lang="en-US" sz="3200" dirty="0"/>
              <a:t>Chorus]</a:t>
            </a:r>
            <a:endParaRPr lang="en-US" sz="4800" dirty="0"/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What a powerful name it is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Nothing can stand against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What a powerful name it is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The name of Jesus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761D72-0B8A-4979-AABB-EDFD2B824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781" y="253561"/>
            <a:ext cx="10409588" cy="763600"/>
          </a:xfrm>
        </p:spPr>
        <p:txBody>
          <a:bodyPr/>
          <a:lstStyle/>
          <a:p>
            <a:pPr algn="l"/>
            <a:r>
              <a:rPr lang="en-US" dirty="0"/>
              <a:t>What a Beautiful Name</a:t>
            </a:r>
          </a:p>
        </p:txBody>
      </p:sp>
    </p:spTree>
    <p:extLst>
      <p:ext uri="{BB962C8B-B14F-4D97-AF65-F5344CB8AC3E}">
        <p14:creationId xmlns:p14="http://schemas.microsoft.com/office/powerpoint/2010/main" val="365141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1"/>
          <p:cNvSpPr txBox="1">
            <a:spLocks noGrp="1"/>
          </p:cNvSpPr>
          <p:nvPr>
            <p:ph type="body" idx="1"/>
          </p:nvPr>
        </p:nvSpPr>
        <p:spPr>
          <a:xfrm>
            <a:off x="376781" y="1017161"/>
            <a:ext cx="11430520" cy="558727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" sz="3200" dirty="0"/>
              <a:t>[</a:t>
            </a:r>
            <a:r>
              <a:rPr lang="en-US" sz="3200" dirty="0"/>
              <a:t>Verse]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You were the Word at the beginning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One with God the Lord Most High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Your hidden glory in creation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Now revealed in You our Christ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761D72-0B8A-4979-AABB-EDFD2B824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781" y="253561"/>
            <a:ext cx="10409588" cy="763600"/>
          </a:xfrm>
        </p:spPr>
        <p:txBody>
          <a:bodyPr/>
          <a:lstStyle/>
          <a:p>
            <a:pPr algn="l"/>
            <a:r>
              <a:rPr lang="en-US" dirty="0"/>
              <a:t>What a Beautiful Name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1"/>
          <p:cNvSpPr txBox="1">
            <a:spLocks noGrp="1"/>
          </p:cNvSpPr>
          <p:nvPr>
            <p:ph type="body" idx="1"/>
          </p:nvPr>
        </p:nvSpPr>
        <p:spPr>
          <a:xfrm>
            <a:off x="376781" y="1017161"/>
            <a:ext cx="11430520" cy="558727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" sz="3200" dirty="0"/>
              <a:t>[</a:t>
            </a:r>
            <a:r>
              <a:rPr lang="en-US" sz="3200" dirty="0"/>
              <a:t>Verse]</a:t>
            </a:r>
            <a:endParaRPr lang="en-US" sz="4800" dirty="0"/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Holy, Holy, I will bow before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My Lord and King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Hallelujah!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You have come to us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You make all things new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761D72-0B8A-4979-AABB-EDFD2B824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781" y="253561"/>
            <a:ext cx="10409588" cy="763600"/>
          </a:xfrm>
        </p:spPr>
        <p:txBody>
          <a:bodyPr/>
          <a:lstStyle/>
          <a:p>
            <a:pPr algn="l"/>
            <a:r>
              <a:rPr lang="en-US" dirty="0"/>
              <a:t>Emmanuel</a:t>
            </a:r>
          </a:p>
        </p:txBody>
      </p:sp>
    </p:spTree>
    <p:extLst>
      <p:ext uri="{BB962C8B-B14F-4D97-AF65-F5344CB8AC3E}">
        <p14:creationId xmlns:p14="http://schemas.microsoft.com/office/powerpoint/2010/main" val="3439702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1"/>
          <p:cNvSpPr txBox="1">
            <a:spLocks noGrp="1"/>
          </p:cNvSpPr>
          <p:nvPr>
            <p:ph type="body" idx="1"/>
          </p:nvPr>
        </p:nvSpPr>
        <p:spPr>
          <a:xfrm>
            <a:off x="376781" y="1017161"/>
            <a:ext cx="11430520" cy="558727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" sz="3200" dirty="0"/>
              <a:t>[</a:t>
            </a:r>
            <a:r>
              <a:rPr lang="en-US" sz="3200" dirty="0"/>
              <a:t>Chorus]</a:t>
            </a:r>
            <a:endParaRPr lang="en-US" sz="4800" dirty="0"/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Emmanuel, Jesus Christ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You'll never let me go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My shepherd King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You're watching over me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Emmanuel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761D72-0B8A-4979-AABB-EDFD2B824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781" y="253561"/>
            <a:ext cx="10409588" cy="763600"/>
          </a:xfrm>
        </p:spPr>
        <p:txBody>
          <a:bodyPr/>
          <a:lstStyle/>
          <a:p>
            <a:pPr algn="l"/>
            <a:r>
              <a:rPr lang="en-US" dirty="0"/>
              <a:t>Emmanuel</a:t>
            </a:r>
          </a:p>
        </p:txBody>
      </p:sp>
    </p:spTree>
    <p:extLst>
      <p:ext uri="{BB962C8B-B14F-4D97-AF65-F5344CB8AC3E}">
        <p14:creationId xmlns:p14="http://schemas.microsoft.com/office/powerpoint/2010/main" val="25030370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1"/>
          <p:cNvSpPr txBox="1">
            <a:spLocks noGrp="1"/>
          </p:cNvSpPr>
          <p:nvPr>
            <p:ph type="body" idx="1"/>
          </p:nvPr>
        </p:nvSpPr>
        <p:spPr>
          <a:xfrm>
            <a:off x="376781" y="1017161"/>
            <a:ext cx="11430520" cy="558727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" sz="3200" dirty="0"/>
              <a:t>[</a:t>
            </a:r>
            <a:r>
              <a:rPr lang="en-US" sz="3200" dirty="0"/>
              <a:t>Verse]</a:t>
            </a:r>
            <a:endParaRPr lang="en-US" sz="4800" dirty="0"/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So amazing, You have named the stars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Of the deepest night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Still, You love me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You have called my name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I will follow You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761D72-0B8A-4979-AABB-EDFD2B824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781" y="253561"/>
            <a:ext cx="10409588" cy="763600"/>
          </a:xfrm>
        </p:spPr>
        <p:txBody>
          <a:bodyPr/>
          <a:lstStyle/>
          <a:p>
            <a:pPr algn="l"/>
            <a:r>
              <a:rPr lang="en-US" dirty="0"/>
              <a:t>Emmanuel</a:t>
            </a:r>
          </a:p>
        </p:txBody>
      </p:sp>
    </p:spTree>
    <p:extLst>
      <p:ext uri="{BB962C8B-B14F-4D97-AF65-F5344CB8AC3E}">
        <p14:creationId xmlns:p14="http://schemas.microsoft.com/office/powerpoint/2010/main" val="13596053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1"/>
          <p:cNvSpPr txBox="1">
            <a:spLocks noGrp="1"/>
          </p:cNvSpPr>
          <p:nvPr>
            <p:ph type="body" idx="1"/>
          </p:nvPr>
        </p:nvSpPr>
        <p:spPr>
          <a:xfrm>
            <a:off x="376781" y="1017161"/>
            <a:ext cx="11430520" cy="558727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" sz="3200" dirty="0"/>
              <a:t>[</a:t>
            </a:r>
            <a:r>
              <a:rPr lang="en-US" sz="3200" dirty="0"/>
              <a:t>Chorus]</a:t>
            </a:r>
            <a:endParaRPr lang="en-US" sz="4800" dirty="0"/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Emmanuel, Jesus Christ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You'll never let me go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My shepherd King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You're watching over me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Emmanuel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761D72-0B8A-4979-AABB-EDFD2B824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781" y="253561"/>
            <a:ext cx="10409588" cy="763600"/>
          </a:xfrm>
        </p:spPr>
        <p:txBody>
          <a:bodyPr/>
          <a:lstStyle/>
          <a:p>
            <a:pPr algn="l"/>
            <a:r>
              <a:rPr lang="en-US" dirty="0"/>
              <a:t>Emmanuel</a:t>
            </a:r>
          </a:p>
        </p:txBody>
      </p:sp>
    </p:spTree>
    <p:extLst>
      <p:ext uri="{BB962C8B-B14F-4D97-AF65-F5344CB8AC3E}">
        <p14:creationId xmlns:p14="http://schemas.microsoft.com/office/powerpoint/2010/main" val="158524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1"/>
          <p:cNvSpPr txBox="1">
            <a:spLocks noGrp="1"/>
          </p:cNvSpPr>
          <p:nvPr>
            <p:ph type="body" idx="1"/>
          </p:nvPr>
        </p:nvSpPr>
        <p:spPr>
          <a:xfrm>
            <a:off x="376781" y="1017161"/>
            <a:ext cx="11430520" cy="558727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" sz="3200" dirty="0"/>
              <a:t>[</a:t>
            </a:r>
            <a:r>
              <a:rPr lang="en-US" sz="3200" dirty="0"/>
              <a:t>Bridge]</a:t>
            </a:r>
            <a:endParaRPr lang="en-US" sz="4800" dirty="0"/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Holy, Holy, God Almighty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There is none like You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Holy, Holy, God Almighty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There is none like You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761D72-0B8A-4979-AABB-EDFD2B824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781" y="253561"/>
            <a:ext cx="10409588" cy="763600"/>
          </a:xfrm>
        </p:spPr>
        <p:txBody>
          <a:bodyPr/>
          <a:lstStyle/>
          <a:p>
            <a:pPr algn="l"/>
            <a:r>
              <a:rPr lang="en-US" dirty="0"/>
              <a:t>Emmanuel</a:t>
            </a:r>
          </a:p>
        </p:txBody>
      </p:sp>
    </p:spTree>
    <p:extLst>
      <p:ext uri="{BB962C8B-B14F-4D97-AF65-F5344CB8AC3E}">
        <p14:creationId xmlns:p14="http://schemas.microsoft.com/office/powerpoint/2010/main" val="18758736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1"/>
          <p:cNvSpPr txBox="1">
            <a:spLocks noGrp="1"/>
          </p:cNvSpPr>
          <p:nvPr>
            <p:ph type="body" idx="1"/>
          </p:nvPr>
        </p:nvSpPr>
        <p:spPr>
          <a:xfrm>
            <a:off x="376781" y="1017161"/>
            <a:ext cx="11430520" cy="558727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" sz="3200" dirty="0"/>
              <a:t>[</a:t>
            </a:r>
            <a:r>
              <a:rPr lang="en-US" sz="3200" dirty="0"/>
              <a:t>Chorus]</a:t>
            </a:r>
            <a:endParaRPr lang="en-US" sz="4800" dirty="0"/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Emmanuel, Jesus Christ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You'll never let me go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My shepherd King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You're watching over me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Emmanuel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761D72-0B8A-4979-AABB-EDFD2B824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781" y="253561"/>
            <a:ext cx="10409588" cy="763600"/>
          </a:xfrm>
        </p:spPr>
        <p:txBody>
          <a:bodyPr/>
          <a:lstStyle/>
          <a:p>
            <a:pPr algn="l"/>
            <a:r>
              <a:rPr lang="en-US" dirty="0"/>
              <a:t>Emmanuel</a:t>
            </a:r>
          </a:p>
        </p:txBody>
      </p:sp>
    </p:spTree>
    <p:extLst>
      <p:ext uri="{BB962C8B-B14F-4D97-AF65-F5344CB8AC3E}">
        <p14:creationId xmlns:p14="http://schemas.microsoft.com/office/powerpoint/2010/main" val="22271825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2846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1"/>
          <p:cNvSpPr txBox="1">
            <a:spLocks noGrp="1"/>
          </p:cNvSpPr>
          <p:nvPr>
            <p:ph type="body" idx="1"/>
          </p:nvPr>
        </p:nvSpPr>
        <p:spPr>
          <a:xfrm>
            <a:off x="376781" y="1017161"/>
            <a:ext cx="11430520" cy="558727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" sz="3200" dirty="0"/>
              <a:t>[</a:t>
            </a:r>
            <a:r>
              <a:rPr lang="en-US" sz="3200" dirty="0"/>
              <a:t>Verse]</a:t>
            </a:r>
            <a:endParaRPr lang="en-US" sz="4800" dirty="0"/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In Christ alone my hope is found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He is my light, my strength, my song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This cornerstone, this solid ground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Firm through the fiercest drought and storm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761D72-0B8A-4979-AABB-EDFD2B824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781" y="253561"/>
            <a:ext cx="10409588" cy="763600"/>
          </a:xfrm>
        </p:spPr>
        <p:txBody>
          <a:bodyPr/>
          <a:lstStyle/>
          <a:p>
            <a:pPr algn="l"/>
            <a:r>
              <a:rPr lang="en-US" dirty="0"/>
              <a:t>In Christ Alone</a:t>
            </a:r>
          </a:p>
        </p:txBody>
      </p:sp>
    </p:spTree>
    <p:extLst>
      <p:ext uri="{BB962C8B-B14F-4D97-AF65-F5344CB8AC3E}">
        <p14:creationId xmlns:p14="http://schemas.microsoft.com/office/powerpoint/2010/main" val="4364474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1"/>
          <p:cNvSpPr txBox="1">
            <a:spLocks noGrp="1"/>
          </p:cNvSpPr>
          <p:nvPr>
            <p:ph type="body" idx="1"/>
          </p:nvPr>
        </p:nvSpPr>
        <p:spPr>
          <a:xfrm>
            <a:off x="376781" y="1017161"/>
            <a:ext cx="11430520" cy="558727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" sz="3200" dirty="0"/>
              <a:t>[</a:t>
            </a:r>
            <a:r>
              <a:rPr lang="en-US" sz="3200" dirty="0"/>
              <a:t>Verse]</a:t>
            </a:r>
            <a:endParaRPr lang="en-US" sz="4800" dirty="0"/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What heights of love, what depths of peace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When fears are stilled, when strivings cease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My comforter, my all in all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Here in the love of Christ I stand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761D72-0B8A-4979-AABB-EDFD2B824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781" y="253561"/>
            <a:ext cx="10409588" cy="763600"/>
          </a:xfrm>
        </p:spPr>
        <p:txBody>
          <a:bodyPr/>
          <a:lstStyle/>
          <a:p>
            <a:pPr algn="l"/>
            <a:r>
              <a:rPr lang="en-US" dirty="0"/>
              <a:t>In Christ Alone</a:t>
            </a:r>
          </a:p>
        </p:txBody>
      </p:sp>
    </p:spTree>
    <p:extLst>
      <p:ext uri="{BB962C8B-B14F-4D97-AF65-F5344CB8AC3E}">
        <p14:creationId xmlns:p14="http://schemas.microsoft.com/office/powerpoint/2010/main" val="4205833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1"/>
          <p:cNvSpPr txBox="1">
            <a:spLocks noGrp="1"/>
          </p:cNvSpPr>
          <p:nvPr>
            <p:ph type="body" idx="1"/>
          </p:nvPr>
        </p:nvSpPr>
        <p:spPr>
          <a:xfrm>
            <a:off x="376781" y="1017161"/>
            <a:ext cx="11430520" cy="558727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" sz="3200" dirty="0"/>
              <a:t>[</a:t>
            </a:r>
            <a:r>
              <a:rPr lang="en-US" sz="3200" dirty="0"/>
              <a:t>Chorus]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What a beautiful name it is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What a beautiful name it is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The name of Jesus Christ my King</a:t>
            </a:r>
            <a:endParaRPr sz="4800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761D72-0B8A-4979-AABB-EDFD2B824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781" y="253561"/>
            <a:ext cx="10409588" cy="763600"/>
          </a:xfrm>
        </p:spPr>
        <p:txBody>
          <a:bodyPr/>
          <a:lstStyle/>
          <a:p>
            <a:pPr algn="l"/>
            <a:r>
              <a:rPr lang="en-US" dirty="0"/>
              <a:t>What a Beautiful Name</a:t>
            </a:r>
          </a:p>
        </p:txBody>
      </p:sp>
    </p:spTree>
    <p:extLst>
      <p:ext uri="{BB962C8B-B14F-4D97-AF65-F5344CB8AC3E}">
        <p14:creationId xmlns:p14="http://schemas.microsoft.com/office/powerpoint/2010/main" val="20609849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1"/>
          <p:cNvSpPr txBox="1">
            <a:spLocks noGrp="1"/>
          </p:cNvSpPr>
          <p:nvPr>
            <p:ph type="body" idx="1"/>
          </p:nvPr>
        </p:nvSpPr>
        <p:spPr>
          <a:xfrm>
            <a:off x="376781" y="1017161"/>
            <a:ext cx="11430520" cy="558727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" sz="3200" dirty="0"/>
              <a:t>[</a:t>
            </a:r>
            <a:r>
              <a:rPr lang="en-US" sz="3200" dirty="0"/>
              <a:t>Verse]</a:t>
            </a:r>
            <a:endParaRPr lang="en-US" sz="4800" dirty="0"/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In Christ alone who took on flesh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Fullness of God in helpless babe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This gift of love and righteousness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Scorned by the ones He came to save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761D72-0B8A-4979-AABB-EDFD2B824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781" y="253561"/>
            <a:ext cx="10409588" cy="763600"/>
          </a:xfrm>
        </p:spPr>
        <p:txBody>
          <a:bodyPr/>
          <a:lstStyle/>
          <a:p>
            <a:pPr algn="l"/>
            <a:r>
              <a:rPr lang="en-US" dirty="0"/>
              <a:t>In Christ Alone</a:t>
            </a:r>
          </a:p>
        </p:txBody>
      </p:sp>
    </p:spTree>
    <p:extLst>
      <p:ext uri="{BB962C8B-B14F-4D97-AF65-F5344CB8AC3E}">
        <p14:creationId xmlns:p14="http://schemas.microsoft.com/office/powerpoint/2010/main" val="11154360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1"/>
          <p:cNvSpPr txBox="1">
            <a:spLocks noGrp="1"/>
          </p:cNvSpPr>
          <p:nvPr>
            <p:ph type="body" idx="1"/>
          </p:nvPr>
        </p:nvSpPr>
        <p:spPr>
          <a:xfrm>
            <a:off x="376781" y="1017161"/>
            <a:ext cx="11430520" cy="558727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" sz="3200" dirty="0"/>
              <a:t>[</a:t>
            </a:r>
            <a:r>
              <a:rPr lang="en-US" sz="3200" dirty="0"/>
              <a:t>Verse]</a:t>
            </a:r>
            <a:endParaRPr lang="en-US" sz="4800" dirty="0"/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Till on that cross as Jesus died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The wrath of God was satisfied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For every sin on Him was laid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Here in the death of Christ I stand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761D72-0B8A-4979-AABB-EDFD2B824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781" y="253561"/>
            <a:ext cx="10409588" cy="763600"/>
          </a:xfrm>
        </p:spPr>
        <p:txBody>
          <a:bodyPr/>
          <a:lstStyle/>
          <a:p>
            <a:pPr algn="l"/>
            <a:r>
              <a:rPr lang="en-US" dirty="0"/>
              <a:t>In Christ Alone</a:t>
            </a:r>
          </a:p>
        </p:txBody>
      </p:sp>
    </p:spTree>
    <p:extLst>
      <p:ext uri="{BB962C8B-B14F-4D97-AF65-F5344CB8AC3E}">
        <p14:creationId xmlns:p14="http://schemas.microsoft.com/office/powerpoint/2010/main" val="27452922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1"/>
          <p:cNvSpPr txBox="1">
            <a:spLocks noGrp="1"/>
          </p:cNvSpPr>
          <p:nvPr>
            <p:ph type="body" idx="1"/>
          </p:nvPr>
        </p:nvSpPr>
        <p:spPr>
          <a:xfrm>
            <a:off x="376781" y="1017161"/>
            <a:ext cx="11430520" cy="558727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" sz="3200" dirty="0"/>
              <a:t>[</a:t>
            </a:r>
            <a:r>
              <a:rPr lang="en-US" sz="3200" dirty="0"/>
              <a:t>Verse]</a:t>
            </a:r>
            <a:endParaRPr lang="en-US" sz="4800" dirty="0"/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There in the ground His body lay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Light of the world by darkness slain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Then bursting forth in glorious day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Up from the grave He rose again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761D72-0B8A-4979-AABB-EDFD2B824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781" y="253561"/>
            <a:ext cx="10409588" cy="763600"/>
          </a:xfrm>
        </p:spPr>
        <p:txBody>
          <a:bodyPr/>
          <a:lstStyle/>
          <a:p>
            <a:pPr algn="l"/>
            <a:r>
              <a:rPr lang="en-US" dirty="0"/>
              <a:t>In Christ Alone</a:t>
            </a:r>
          </a:p>
        </p:txBody>
      </p:sp>
    </p:spTree>
    <p:extLst>
      <p:ext uri="{BB962C8B-B14F-4D97-AF65-F5344CB8AC3E}">
        <p14:creationId xmlns:p14="http://schemas.microsoft.com/office/powerpoint/2010/main" val="37706289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1"/>
          <p:cNvSpPr txBox="1">
            <a:spLocks noGrp="1"/>
          </p:cNvSpPr>
          <p:nvPr>
            <p:ph type="body" idx="1"/>
          </p:nvPr>
        </p:nvSpPr>
        <p:spPr>
          <a:xfrm>
            <a:off x="376781" y="1017161"/>
            <a:ext cx="11430520" cy="558727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" sz="3200" dirty="0"/>
              <a:t>[</a:t>
            </a:r>
            <a:r>
              <a:rPr lang="en-US" sz="3200" dirty="0"/>
              <a:t>Verse]</a:t>
            </a:r>
            <a:endParaRPr lang="en-US" sz="4800" dirty="0"/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And as He stands in victory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Sin's curse has lost its grip on me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For I am His and He is mine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Bought with the precious blood of Christ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761D72-0B8A-4979-AABB-EDFD2B824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781" y="253561"/>
            <a:ext cx="10409588" cy="763600"/>
          </a:xfrm>
        </p:spPr>
        <p:txBody>
          <a:bodyPr/>
          <a:lstStyle/>
          <a:p>
            <a:pPr algn="l"/>
            <a:r>
              <a:rPr lang="en-US" dirty="0"/>
              <a:t>In Christ Alone</a:t>
            </a:r>
          </a:p>
        </p:txBody>
      </p:sp>
    </p:spTree>
    <p:extLst>
      <p:ext uri="{BB962C8B-B14F-4D97-AF65-F5344CB8AC3E}">
        <p14:creationId xmlns:p14="http://schemas.microsoft.com/office/powerpoint/2010/main" val="19009286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1"/>
          <p:cNvSpPr txBox="1">
            <a:spLocks noGrp="1"/>
          </p:cNvSpPr>
          <p:nvPr>
            <p:ph type="body" idx="1"/>
          </p:nvPr>
        </p:nvSpPr>
        <p:spPr>
          <a:xfrm>
            <a:off x="376781" y="1017161"/>
            <a:ext cx="11430520" cy="558727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" sz="3200" dirty="0"/>
              <a:t>[</a:t>
            </a:r>
            <a:r>
              <a:rPr lang="en-US" sz="3200" dirty="0"/>
              <a:t>Verse]</a:t>
            </a:r>
            <a:endParaRPr lang="en-US" sz="4800" dirty="0"/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No guilt in life, no fear in death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This is the power of Christ in me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From life's first cry to final breath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Jesus commands my destiny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761D72-0B8A-4979-AABB-EDFD2B824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781" y="253561"/>
            <a:ext cx="10409588" cy="763600"/>
          </a:xfrm>
        </p:spPr>
        <p:txBody>
          <a:bodyPr/>
          <a:lstStyle/>
          <a:p>
            <a:pPr algn="l"/>
            <a:r>
              <a:rPr lang="en-US" dirty="0"/>
              <a:t>In Christ Alone</a:t>
            </a:r>
          </a:p>
        </p:txBody>
      </p:sp>
    </p:spTree>
    <p:extLst>
      <p:ext uri="{BB962C8B-B14F-4D97-AF65-F5344CB8AC3E}">
        <p14:creationId xmlns:p14="http://schemas.microsoft.com/office/powerpoint/2010/main" val="23765556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1"/>
          <p:cNvSpPr txBox="1">
            <a:spLocks noGrp="1"/>
          </p:cNvSpPr>
          <p:nvPr>
            <p:ph type="body" idx="1"/>
          </p:nvPr>
        </p:nvSpPr>
        <p:spPr>
          <a:xfrm>
            <a:off x="376781" y="1017161"/>
            <a:ext cx="11430520" cy="558727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" sz="3200" dirty="0"/>
              <a:t>[</a:t>
            </a:r>
            <a:r>
              <a:rPr lang="en-US" sz="3200" dirty="0"/>
              <a:t>Verse]</a:t>
            </a:r>
            <a:endParaRPr lang="en-US" sz="4800" dirty="0"/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No power of hell, no scheme of man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Can ever pluck me from His hand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Till He returns or calls me home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Here in the power of Christ I'll stand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761D72-0B8A-4979-AABB-EDFD2B824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781" y="253561"/>
            <a:ext cx="10409588" cy="763600"/>
          </a:xfrm>
        </p:spPr>
        <p:txBody>
          <a:bodyPr/>
          <a:lstStyle/>
          <a:p>
            <a:pPr algn="l"/>
            <a:r>
              <a:rPr lang="en-US" dirty="0"/>
              <a:t>In Christ Alone</a:t>
            </a:r>
          </a:p>
        </p:txBody>
      </p:sp>
    </p:spTree>
    <p:extLst>
      <p:ext uri="{BB962C8B-B14F-4D97-AF65-F5344CB8AC3E}">
        <p14:creationId xmlns:p14="http://schemas.microsoft.com/office/powerpoint/2010/main" val="22844661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1"/>
          <p:cNvSpPr txBox="1">
            <a:spLocks noGrp="1"/>
          </p:cNvSpPr>
          <p:nvPr>
            <p:ph type="body" idx="1"/>
          </p:nvPr>
        </p:nvSpPr>
        <p:spPr>
          <a:xfrm>
            <a:off x="376781" y="1017161"/>
            <a:ext cx="11430520" cy="558727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" sz="3200" dirty="0"/>
              <a:t>[</a:t>
            </a:r>
            <a:r>
              <a:rPr lang="en-US" sz="3200" dirty="0"/>
              <a:t>Verse]</a:t>
            </a:r>
            <a:endParaRPr lang="en-US" sz="4800" dirty="0"/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In Christ alone my hope is found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He is my light, my strength, my song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This cornerstone, this solid ground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Firm through the fiercest drought and storm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761D72-0B8A-4979-AABB-EDFD2B824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781" y="253561"/>
            <a:ext cx="10409588" cy="763600"/>
          </a:xfrm>
        </p:spPr>
        <p:txBody>
          <a:bodyPr/>
          <a:lstStyle/>
          <a:p>
            <a:pPr algn="l"/>
            <a:r>
              <a:rPr lang="en-US" dirty="0"/>
              <a:t>In Christ Alone</a:t>
            </a:r>
          </a:p>
        </p:txBody>
      </p:sp>
    </p:spTree>
    <p:extLst>
      <p:ext uri="{BB962C8B-B14F-4D97-AF65-F5344CB8AC3E}">
        <p14:creationId xmlns:p14="http://schemas.microsoft.com/office/powerpoint/2010/main" val="34736743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1"/>
          <p:cNvSpPr txBox="1">
            <a:spLocks noGrp="1"/>
          </p:cNvSpPr>
          <p:nvPr>
            <p:ph type="body" idx="1"/>
          </p:nvPr>
        </p:nvSpPr>
        <p:spPr>
          <a:xfrm>
            <a:off x="376781" y="1017161"/>
            <a:ext cx="11430520" cy="558727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" sz="3200" dirty="0"/>
              <a:t>[</a:t>
            </a:r>
            <a:r>
              <a:rPr lang="en-US" sz="3200" dirty="0"/>
              <a:t>Verse]</a:t>
            </a:r>
            <a:endParaRPr lang="en-US" sz="4800" dirty="0"/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What heights of love, what depths of peace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When fears are stilled, when strivings cease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My comforter, my all in all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Here in the love of Christ I stand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761D72-0B8A-4979-AABB-EDFD2B824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781" y="253561"/>
            <a:ext cx="10409588" cy="763600"/>
          </a:xfrm>
        </p:spPr>
        <p:txBody>
          <a:bodyPr/>
          <a:lstStyle/>
          <a:p>
            <a:pPr algn="l"/>
            <a:r>
              <a:rPr lang="en-US" dirty="0"/>
              <a:t>In Christ Alone</a:t>
            </a:r>
          </a:p>
        </p:txBody>
      </p:sp>
    </p:spTree>
    <p:extLst>
      <p:ext uri="{BB962C8B-B14F-4D97-AF65-F5344CB8AC3E}">
        <p14:creationId xmlns:p14="http://schemas.microsoft.com/office/powerpoint/2010/main" val="9747332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7273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DE15E-D7CD-490E-8C89-124309F762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MY" dirty="0"/>
              <a:t>Evidence for Christ</a:t>
            </a:r>
            <a:endParaRPr lang="en-ID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2BE136-8E01-43B7-8BF4-9474C4984D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John 5:31-47</a:t>
            </a:r>
            <a:endParaRPr lang="en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9" r="11019"/>
          <a:stretch/>
        </p:blipFill>
        <p:spPr>
          <a:xfrm>
            <a:off x="-17417" y="0"/>
            <a:ext cx="12209417" cy="6858000"/>
          </a:xfrm>
          <a:prstGeom prst="rect">
            <a:avLst/>
          </a:prstGeom>
        </p:spPr>
      </p:pic>
      <p:sp>
        <p:nvSpPr>
          <p:cNvPr id="6" name="TextBox 8"/>
          <p:cNvSpPr txBox="1">
            <a:spLocks noChangeAspect="1"/>
          </p:cNvSpPr>
          <p:nvPr/>
        </p:nvSpPr>
        <p:spPr>
          <a:xfrm>
            <a:off x="922867" y="2598003"/>
            <a:ext cx="10346266" cy="166199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Evidence for Christ</a:t>
            </a:r>
          </a:p>
          <a:p>
            <a:pPr lvl="0"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5:31 – 47 </a:t>
            </a:r>
            <a:endParaRPr lang="en-GB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1713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1"/>
          <p:cNvSpPr txBox="1">
            <a:spLocks noGrp="1"/>
          </p:cNvSpPr>
          <p:nvPr>
            <p:ph type="body" idx="1"/>
          </p:nvPr>
        </p:nvSpPr>
        <p:spPr>
          <a:xfrm>
            <a:off x="376781" y="1017161"/>
            <a:ext cx="11430520" cy="558727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" sz="3200" dirty="0"/>
              <a:t>[</a:t>
            </a:r>
            <a:r>
              <a:rPr lang="en-US" sz="3200" dirty="0"/>
              <a:t>Chorus]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What a beautiful name it is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Nothing compares to this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What a beautiful name it is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The name of Jesus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761D72-0B8A-4979-AABB-EDFD2B824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781" y="253561"/>
            <a:ext cx="10409588" cy="763600"/>
          </a:xfrm>
        </p:spPr>
        <p:txBody>
          <a:bodyPr/>
          <a:lstStyle/>
          <a:p>
            <a:pPr algn="l"/>
            <a:r>
              <a:rPr lang="en-US" dirty="0"/>
              <a:t>What a Beautiful Name</a:t>
            </a:r>
          </a:p>
        </p:txBody>
      </p:sp>
    </p:spTree>
    <p:extLst>
      <p:ext uri="{BB962C8B-B14F-4D97-AF65-F5344CB8AC3E}">
        <p14:creationId xmlns:p14="http://schemas.microsoft.com/office/powerpoint/2010/main" val="7405192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DE15E-D7CD-490E-8C89-124309F762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MY" dirty="0"/>
              <a:t>Evidence for Christ</a:t>
            </a:r>
            <a:endParaRPr lang="en-ID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2BE136-8E01-43B7-8BF4-9474C4984D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John 5:31-47</a:t>
            </a:r>
            <a:endParaRPr lang="en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9" r="11019"/>
          <a:stretch/>
        </p:blipFill>
        <p:spPr>
          <a:xfrm>
            <a:off x="-17417" y="0"/>
            <a:ext cx="12209417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1067" y="1058333"/>
            <a:ext cx="11209866" cy="474133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aseline="30000" dirty="0">
                <a:solidFill>
                  <a:schemeClr val="tx1"/>
                </a:solidFill>
              </a:rPr>
              <a:t>31</a:t>
            </a:r>
            <a:r>
              <a:rPr lang="en-US" sz="2400" dirty="0">
                <a:solidFill>
                  <a:schemeClr val="tx1"/>
                </a:solidFill>
              </a:rPr>
              <a:t> “If I testify about myself, my testimony is not true. </a:t>
            </a:r>
            <a:r>
              <a:rPr lang="en-US" sz="2400" baseline="30000" dirty="0">
                <a:solidFill>
                  <a:schemeClr val="tx1"/>
                </a:solidFill>
              </a:rPr>
              <a:t>32</a:t>
            </a:r>
            <a:r>
              <a:rPr lang="en-US" sz="2400" dirty="0">
                <a:solidFill>
                  <a:schemeClr val="tx1"/>
                </a:solidFill>
              </a:rPr>
              <a:t> There is another who testifies in my favor, and I know that his testimony about me is true.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baseline="30000" dirty="0">
                <a:solidFill>
                  <a:schemeClr val="tx1"/>
                </a:solidFill>
              </a:rPr>
              <a:t>33</a:t>
            </a:r>
            <a:r>
              <a:rPr lang="en-US" sz="2400" dirty="0">
                <a:solidFill>
                  <a:schemeClr val="tx1"/>
                </a:solidFill>
              </a:rPr>
              <a:t> “You have sent to John and he has testified to the truth. </a:t>
            </a:r>
            <a:r>
              <a:rPr lang="en-US" sz="2400" baseline="30000" dirty="0">
                <a:solidFill>
                  <a:schemeClr val="tx1"/>
                </a:solidFill>
              </a:rPr>
              <a:t>34</a:t>
            </a:r>
            <a:r>
              <a:rPr lang="en-US" sz="2400" dirty="0">
                <a:solidFill>
                  <a:schemeClr val="tx1"/>
                </a:solidFill>
              </a:rPr>
              <a:t> Not that I accept human testimony; but I mention it that you may be saved. </a:t>
            </a:r>
            <a:r>
              <a:rPr lang="en-US" sz="2400" baseline="30000" dirty="0">
                <a:solidFill>
                  <a:schemeClr val="tx1"/>
                </a:solidFill>
              </a:rPr>
              <a:t>35</a:t>
            </a:r>
            <a:r>
              <a:rPr lang="en-US" sz="2400" dirty="0">
                <a:solidFill>
                  <a:schemeClr val="tx1"/>
                </a:solidFill>
              </a:rPr>
              <a:t> John was a lamp that burned and gave light, and you chose for a time to enjoy his light.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baseline="30000" dirty="0">
                <a:solidFill>
                  <a:schemeClr val="tx1"/>
                </a:solidFill>
              </a:rPr>
              <a:t>36</a:t>
            </a:r>
            <a:r>
              <a:rPr lang="en-US" sz="2400" dirty="0">
                <a:solidFill>
                  <a:schemeClr val="tx1"/>
                </a:solidFill>
              </a:rPr>
              <a:t> “I have testimony weightier than that of John. For the works that the Father has given me to finish—the very works that I am doing—testify that the Father has sent me. </a:t>
            </a:r>
            <a:r>
              <a:rPr lang="en-US" sz="2400" baseline="30000" dirty="0">
                <a:solidFill>
                  <a:schemeClr val="tx1"/>
                </a:solidFill>
              </a:rPr>
              <a:t>37</a:t>
            </a:r>
            <a:r>
              <a:rPr lang="en-US" sz="2400" dirty="0">
                <a:solidFill>
                  <a:schemeClr val="tx1"/>
                </a:solidFill>
              </a:rPr>
              <a:t> And the Father who sent me has himself testified concerning me. You have never heard his voice nor seen his form, </a:t>
            </a:r>
            <a:r>
              <a:rPr lang="en-US" sz="2400" baseline="30000" dirty="0">
                <a:solidFill>
                  <a:schemeClr val="tx1"/>
                </a:solidFill>
              </a:rPr>
              <a:t>38</a:t>
            </a:r>
            <a:r>
              <a:rPr lang="en-US" sz="2400" dirty="0">
                <a:solidFill>
                  <a:schemeClr val="tx1"/>
                </a:solidFill>
              </a:rPr>
              <a:t> nor does his word dwell in you, for you do not believe the one he sent. </a:t>
            </a:r>
            <a:r>
              <a:rPr lang="en-US" sz="2400" baseline="30000" dirty="0">
                <a:solidFill>
                  <a:schemeClr val="tx1"/>
                </a:solidFill>
              </a:rPr>
              <a:t>39</a:t>
            </a:r>
            <a:r>
              <a:rPr lang="en-US" sz="2400" dirty="0">
                <a:solidFill>
                  <a:schemeClr val="tx1"/>
                </a:solidFill>
              </a:rPr>
              <a:t> You study the Scriptures diligently because you think that in them you have eternal life. These are the very Scriptures that testify about me, </a:t>
            </a:r>
            <a:r>
              <a:rPr lang="en-US" sz="2400" baseline="30000" dirty="0">
                <a:solidFill>
                  <a:schemeClr val="tx1"/>
                </a:solidFill>
              </a:rPr>
              <a:t>40</a:t>
            </a:r>
            <a:r>
              <a:rPr lang="en-US" sz="2400" dirty="0">
                <a:solidFill>
                  <a:schemeClr val="tx1"/>
                </a:solidFill>
              </a:rPr>
              <a:t> yet you refuse to come to me to have life.</a:t>
            </a:r>
          </a:p>
        </p:txBody>
      </p:sp>
    </p:spTree>
    <p:extLst>
      <p:ext uri="{BB962C8B-B14F-4D97-AF65-F5344CB8AC3E}">
        <p14:creationId xmlns:p14="http://schemas.microsoft.com/office/powerpoint/2010/main" val="38646336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DE15E-D7CD-490E-8C89-124309F762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MY" dirty="0"/>
              <a:t>Evidence for Christ</a:t>
            </a:r>
            <a:endParaRPr lang="en-ID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2BE136-8E01-43B7-8BF4-9474C4984D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John 5:31-47</a:t>
            </a:r>
            <a:endParaRPr lang="en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9" r="11019"/>
          <a:stretch/>
        </p:blipFill>
        <p:spPr>
          <a:xfrm>
            <a:off x="-17417" y="0"/>
            <a:ext cx="12209417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1067" y="1566333"/>
            <a:ext cx="11209866" cy="372533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aseline="30000" dirty="0">
                <a:solidFill>
                  <a:schemeClr val="tx1"/>
                </a:solidFill>
              </a:rPr>
              <a:t>41</a:t>
            </a:r>
            <a:r>
              <a:rPr lang="en-US" sz="2400" dirty="0">
                <a:solidFill>
                  <a:schemeClr val="tx1"/>
                </a:solidFill>
              </a:rPr>
              <a:t> “I do not accept glory from human beings, </a:t>
            </a:r>
            <a:r>
              <a:rPr lang="en-US" sz="2400" baseline="30000" dirty="0">
                <a:solidFill>
                  <a:schemeClr val="tx1"/>
                </a:solidFill>
              </a:rPr>
              <a:t>42</a:t>
            </a:r>
            <a:r>
              <a:rPr lang="en-US" sz="2400" dirty="0">
                <a:solidFill>
                  <a:schemeClr val="tx1"/>
                </a:solidFill>
              </a:rPr>
              <a:t> but I know you. I know that you do not have the love of God in your hearts. </a:t>
            </a:r>
            <a:r>
              <a:rPr lang="en-US" sz="2400" baseline="30000" dirty="0">
                <a:solidFill>
                  <a:schemeClr val="tx1"/>
                </a:solidFill>
              </a:rPr>
              <a:t>43</a:t>
            </a:r>
            <a:r>
              <a:rPr lang="en-US" sz="2400" dirty="0">
                <a:solidFill>
                  <a:schemeClr val="tx1"/>
                </a:solidFill>
              </a:rPr>
              <a:t> I have come in my Father's name, and you do not accept me; but if someone else comes in his own name, you will accept him. </a:t>
            </a:r>
            <a:r>
              <a:rPr lang="en-US" sz="2400" baseline="30000" dirty="0">
                <a:solidFill>
                  <a:schemeClr val="tx1"/>
                </a:solidFill>
              </a:rPr>
              <a:t>44</a:t>
            </a:r>
            <a:r>
              <a:rPr lang="en-US" sz="2400" dirty="0">
                <a:solidFill>
                  <a:schemeClr val="tx1"/>
                </a:solidFill>
              </a:rPr>
              <a:t> How can you believe since you accept glory from one another but do not seek the glory that comes from the only God?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baseline="30000" dirty="0">
                <a:solidFill>
                  <a:schemeClr val="tx1"/>
                </a:solidFill>
              </a:rPr>
              <a:t>45</a:t>
            </a:r>
            <a:r>
              <a:rPr lang="en-US" sz="2400" dirty="0">
                <a:solidFill>
                  <a:schemeClr val="tx1"/>
                </a:solidFill>
              </a:rPr>
              <a:t> “But do not think I will accuse you before the Father. Your accuser is Moses, on whom your hopes are set. </a:t>
            </a:r>
            <a:r>
              <a:rPr lang="en-US" sz="2400" baseline="30000" dirty="0">
                <a:solidFill>
                  <a:schemeClr val="tx1"/>
                </a:solidFill>
              </a:rPr>
              <a:t>46</a:t>
            </a:r>
            <a:r>
              <a:rPr lang="en-US" sz="2400" dirty="0">
                <a:solidFill>
                  <a:schemeClr val="tx1"/>
                </a:solidFill>
              </a:rPr>
              <a:t> If you believed Moses, you would believe me, for he wrote about me. </a:t>
            </a:r>
            <a:r>
              <a:rPr lang="en-US" sz="2400" baseline="30000" dirty="0">
                <a:solidFill>
                  <a:schemeClr val="tx1"/>
                </a:solidFill>
              </a:rPr>
              <a:t>47</a:t>
            </a:r>
            <a:r>
              <a:rPr lang="en-US" sz="2400" dirty="0">
                <a:solidFill>
                  <a:schemeClr val="tx1"/>
                </a:solidFill>
              </a:rPr>
              <a:t> But since you do not believe what he wrote, how are you going to believe what I say?” (</a:t>
            </a:r>
            <a:r>
              <a:rPr lang="en-US" sz="2400" i="1" dirty="0">
                <a:solidFill>
                  <a:schemeClr val="tx1"/>
                </a:solidFill>
              </a:rPr>
              <a:t>John 5:31 – 47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697092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DE15E-D7CD-490E-8C89-124309F762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MY" dirty="0"/>
              <a:t>Evidence for Christ</a:t>
            </a:r>
            <a:endParaRPr lang="en-ID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2BE136-8E01-43B7-8BF4-9474C4984D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John 5:31-47</a:t>
            </a:r>
            <a:endParaRPr lang="en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9" r="11019"/>
          <a:stretch/>
        </p:blipFill>
        <p:spPr>
          <a:xfrm>
            <a:off x="-17417" y="0"/>
            <a:ext cx="12209417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8200" y="1363132"/>
            <a:ext cx="10515600" cy="486833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1"/>
                </a:solidFill>
              </a:rPr>
              <a:t>Healing on the Sabbath. Redefining the Sabbath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700" baseline="30000" dirty="0">
                <a:solidFill>
                  <a:schemeClr val="tx1"/>
                </a:solidFill>
              </a:rPr>
              <a:t>17</a:t>
            </a:r>
            <a:r>
              <a:rPr lang="en-US" sz="2700" dirty="0">
                <a:solidFill>
                  <a:schemeClr val="tx1"/>
                </a:solidFill>
              </a:rPr>
              <a:t> “My Father is always at his work to this very day, and I too am working.” </a:t>
            </a:r>
            <a:r>
              <a:rPr lang="en-US" sz="2700" baseline="30000" dirty="0">
                <a:solidFill>
                  <a:schemeClr val="tx1"/>
                </a:solidFill>
              </a:rPr>
              <a:t>18</a:t>
            </a:r>
            <a:r>
              <a:rPr lang="en-US" sz="2700" dirty="0">
                <a:solidFill>
                  <a:schemeClr val="tx1"/>
                </a:solidFill>
              </a:rPr>
              <a:t> For this reason they tried all the more to kill him; not only was he breaking the Sabbath, but he was even calling God his own Father, making himself equal with God. (</a:t>
            </a:r>
            <a:r>
              <a:rPr lang="en-US" sz="2700" i="1" dirty="0">
                <a:solidFill>
                  <a:schemeClr val="tx1"/>
                </a:solidFill>
              </a:rPr>
              <a:t>John 5:17 – 18</a:t>
            </a:r>
            <a:r>
              <a:rPr lang="en-US" sz="2700" dirty="0">
                <a:solidFill>
                  <a:schemeClr val="tx1"/>
                </a:solidFill>
              </a:rPr>
              <a:t>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700" baseline="30000" dirty="0">
                <a:solidFill>
                  <a:schemeClr val="tx1"/>
                </a:solidFill>
              </a:rPr>
              <a:t>24</a:t>
            </a:r>
            <a:r>
              <a:rPr lang="en-US" sz="2700" dirty="0">
                <a:solidFill>
                  <a:schemeClr val="tx1"/>
                </a:solidFill>
              </a:rPr>
              <a:t> “Very truly I tell you, whoever hears my word and believes him who sent me has eternal life and will not be judged but has crossed over from death to life. </a:t>
            </a:r>
            <a:r>
              <a:rPr lang="en-US" sz="2700" baseline="30000" dirty="0">
                <a:solidFill>
                  <a:schemeClr val="tx1"/>
                </a:solidFill>
              </a:rPr>
              <a:t>25</a:t>
            </a:r>
            <a:r>
              <a:rPr lang="en-US" sz="2700" dirty="0">
                <a:solidFill>
                  <a:schemeClr val="tx1"/>
                </a:solidFill>
              </a:rPr>
              <a:t> Very truly I tell you, a time is coming and has now come when the dead will hear the voice of the Son of God and those who hear will live. </a:t>
            </a:r>
            <a:r>
              <a:rPr lang="en-US" sz="2700" baseline="30000" dirty="0">
                <a:solidFill>
                  <a:schemeClr val="tx1"/>
                </a:solidFill>
              </a:rPr>
              <a:t>26</a:t>
            </a:r>
            <a:r>
              <a:rPr lang="en-US" sz="2700" dirty="0">
                <a:solidFill>
                  <a:schemeClr val="tx1"/>
                </a:solidFill>
              </a:rPr>
              <a:t> For as the Father has life in himself, so he has granted the Son also to have life in himself. </a:t>
            </a:r>
            <a:r>
              <a:rPr lang="en-US" sz="2700" baseline="30000" dirty="0">
                <a:solidFill>
                  <a:schemeClr val="tx1"/>
                </a:solidFill>
              </a:rPr>
              <a:t>27</a:t>
            </a:r>
            <a:r>
              <a:rPr lang="en-US" sz="2700" dirty="0">
                <a:solidFill>
                  <a:schemeClr val="tx1"/>
                </a:solidFill>
              </a:rPr>
              <a:t> And he has given him authority to judge because he is the Son of Man. (</a:t>
            </a:r>
            <a:r>
              <a:rPr lang="en-US" sz="2700" i="1" dirty="0">
                <a:solidFill>
                  <a:schemeClr val="tx1"/>
                </a:solidFill>
              </a:rPr>
              <a:t>John 5:24 – 27</a:t>
            </a:r>
            <a:r>
              <a:rPr lang="en-US" sz="27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8200" y="626533"/>
            <a:ext cx="10515600" cy="58477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BACKDROP</a:t>
            </a:r>
          </a:p>
        </p:txBody>
      </p:sp>
    </p:spTree>
    <p:extLst>
      <p:ext uri="{BB962C8B-B14F-4D97-AF65-F5344CB8AC3E}">
        <p14:creationId xmlns:p14="http://schemas.microsoft.com/office/powerpoint/2010/main" val="8315256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DE15E-D7CD-490E-8C89-124309F762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MY" dirty="0"/>
              <a:t>Evidence for Christ</a:t>
            </a:r>
            <a:endParaRPr lang="en-ID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2BE136-8E01-43B7-8BF4-9474C4984D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John 5:31-47</a:t>
            </a:r>
            <a:endParaRPr lang="en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9" r="11019"/>
          <a:stretch/>
        </p:blipFill>
        <p:spPr>
          <a:xfrm>
            <a:off x="-17417" y="0"/>
            <a:ext cx="12209417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8200" y="1363132"/>
            <a:ext cx="10515600" cy="486833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1"/>
                </a:solidFill>
              </a:rPr>
              <a:t>Who does Jesus claim to be?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700" baseline="30000" dirty="0">
                <a:solidFill>
                  <a:schemeClr val="tx1"/>
                </a:solidFill>
              </a:rPr>
              <a:t>18</a:t>
            </a:r>
            <a:r>
              <a:rPr lang="en-US" sz="2700" dirty="0">
                <a:solidFill>
                  <a:schemeClr val="tx1"/>
                </a:solidFill>
              </a:rPr>
              <a:t> For this reason they tried all the more to kill him; not only was he breaking the Sabbath, but he was even calling God his own Father, making himself equal with God. (</a:t>
            </a:r>
            <a:r>
              <a:rPr lang="en-US" sz="2700" i="1" dirty="0">
                <a:solidFill>
                  <a:schemeClr val="tx1"/>
                </a:solidFill>
              </a:rPr>
              <a:t>John 5:18</a:t>
            </a:r>
            <a:r>
              <a:rPr lang="en-US" sz="2700" dirty="0">
                <a:solidFill>
                  <a:schemeClr val="tx1"/>
                </a:solidFill>
              </a:rPr>
              <a:t>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700" baseline="30000" dirty="0">
                <a:solidFill>
                  <a:schemeClr val="tx1"/>
                </a:solidFill>
              </a:rPr>
              <a:t>31</a:t>
            </a:r>
            <a:r>
              <a:rPr lang="en-US" sz="2700" dirty="0">
                <a:solidFill>
                  <a:schemeClr val="tx1"/>
                </a:solidFill>
              </a:rPr>
              <a:t> “If I testify about myself, my testimony is not true. (</a:t>
            </a:r>
            <a:r>
              <a:rPr lang="en-US" sz="2700" i="1" dirty="0">
                <a:solidFill>
                  <a:schemeClr val="tx1"/>
                </a:solidFill>
              </a:rPr>
              <a:t>John 5:31</a:t>
            </a:r>
            <a:r>
              <a:rPr lang="en-US" sz="2700" dirty="0">
                <a:solidFill>
                  <a:schemeClr val="tx1"/>
                </a:solidFill>
              </a:rPr>
              <a:t>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1"/>
                </a:solidFill>
              </a:rPr>
              <a:t>Jesus is not the only one talking about Himself.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8200" y="626533"/>
            <a:ext cx="10515600" cy="58477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JESUS ON TRIAL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267" y="4371710"/>
            <a:ext cx="2404533" cy="185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0422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DE15E-D7CD-490E-8C89-124309F762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MY" dirty="0"/>
              <a:t>Evidence for Christ</a:t>
            </a:r>
            <a:endParaRPr lang="en-ID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2BE136-8E01-43B7-8BF4-9474C4984D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John 5:31-47</a:t>
            </a:r>
            <a:endParaRPr lang="en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9" r="11019"/>
          <a:stretch/>
        </p:blipFill>
        <p:spPr>
          <a:xfrm>
            <a:off x="-17417" y="0"/>
            <a:ext cx="12209417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8200" y="1363132"/>
            <a:ext cx="10515600" cy="486833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1"/>
                </a:solidFill>
              </a:rPr>
              <a:t>Is there another way?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1"/>
                </a:solidFill>
              </a:rPr>
              <a:t>Who will decide what is right?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1"/>
                </a:solidFill>
              </a:rPr>
              <a:t>Who can save you?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1"/>
                </a:solidFill>
              </a:rPr>
              <a:t>Who will judge all things?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700" baseline="30000" dirty="0">
                <a:solidFill>
                  <a:schemeClr val="tx1"/>
                </a:solidFill>
              </a:rPr>
              <a:t>24</a:t>
            </a:r>
            <a:r>
              <a:rPr lang="en-US" sz="2700" dirty="0">
                <a:solidFill>
                  <a:schemeClr val="tx1"/>
                </a:solidFill>
              </a:rPr>
              <a:t> “Therefore everyone who hears these words of mine and puts them into practice is like a wise man who built his house on the rock. </a:t>
            </a:r>
            <a:br>
              <a:rPr lang="en-US" sz="2700" dirty="0">
                <a:solidFill>
                  <a:schemeClr val="tx1"/>
                </a:solidFill>
              </a:rPr>
            </a:br>
            <a:r>
              <a:rPr lang="en-US" sz="2700" dirty="0">
                <a:solidFill>
                  <a:schemeClr val="tx1"/>
                </a:solidFill>
              </a:rPr>
              <a:t>(</a:t>
            </a:r>
            <a:r>
              <a:rPr lang="en-US" sz="2700" i="1" dirty="0">
                <a:solidFill>
                  <a:schemeClr val="tx1"/>
                </a:solidFill>
              </a:rPr>
              <a:t>Matthew 7:24</a:t>
            </a:r>
            <a:r>
              <a:rPr lang="en-US" sz="27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8200" y="626533"/>
            <a:ext cx="10515600" cy="58477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WHAT ARE THE IMPLICATIONS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133" y="4686011"/>
            <a:ext cx="3386667" cy="154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768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DE15E-D7CD-490E-8C89-124309F762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MY" dirty="0"/>
              <a:t>Evidence for Christ</a:t>
            </a:r>
            <a:endParaRPr lang="en-ID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2BE136-8E01-43B7-8BF4-9474C4984D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John 5:31-47</a:t>
            </a:r>
            <a:endParaRPr lang="en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9" r="11019"/>
          <a:stretch/>
        </p:blipFill>
        <p:spPr>
          <a:xfrm>
            <a:off x="-17417" y="0"/>
            <a:ext cx="12209417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8200" y="1363132"/>
            <a:ext cx="10515600" cy="486833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700" baseline="30000" dirty="0">
                <a:solidFill>
                  <a:schemeClr val="tx1"/>
                </a:solidFill>
              </a:rPr>
              <a:t>31</a:t>
            </a:r>
            <a:r>
              <a:rPr lang="en-US" sz="2700" dirty="0">
                <a:solidFill>
                  <a:schemeClr val="tx1"/>
                </a:solidFill>
              </a:rPr>
              <a:t> “If I testify about myself, my testimony is not true. </a:t>
            </a:r>
            <a:r>
              <a:rPr lang="en-US" sz="2700" baseline="30000" dirty="0">
                <a:solidFill>
                  <a:schemeClr val="tx1"/>
                </a:solidFill>
              </a:rPr>
              <a:t>32</a:t>
            </a:r>
            <a:r>
              <a:rPr lang="en-US" sz="2700" dirty="0">
                <a:solidFill>
                  <a:schemeClr val="tx1"/>
                </a:solidFill>
              </a:rPr>
              <a:t> There is another who testifies in my favor, and I know that his testimony about me is true. (</a:t>
            </a:r>
            <a:r>
              <a:rPr lang="en-US" sz="2700" i="1" dirty="0">
                <a:solidFill>
                  <a:schemeClr val="tx1"/>
                </a:solidFill>
              </a:rPr>
              <a:t>John 5:31 – 32</a:t>
            </a:r>
            <a:r>
              <a:rPr lang="en-US" sz="27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8200" y="626533"/>
            <a:ext cx="10515600" cy="58477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EVIDENCE OF CHRIST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EEE2F42-CD80-4058-AF71-E4F6BB750C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6750154"/>
              </p:ext>
            </p:extLst>
          </p:nvPr>
        </p:nvGraphicFramePr>
        <p:xfrm>
          <a:off x="1378927" y="2473405"/>
          <a:ext cx="9434146" cy="2647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28668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DE15E-D7CD-490E-8C89-124309F762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MY" dirty="0"/>
              <a:t>Evidence for Christ</a:t>
            </a:r>
            <a:endParaRPr lang="en-ID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2BE136-8E01-43B7-8BF4-9474C4984D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John 5:31-47</a:t>
            </a:r>
            <a:endParaRPr lang="en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9" r="11019"/>
          <a:stretch/>
        </p:blipFill>
        <p:spPr>
          <a:xfrm>
            <a:off x="-17417" y="0"/>
            <a:ext cx="12209417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8200" y="1363132"/>
            <a:ext cx="10515600" cy="486833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700" baseline="30000" dirty="0">
                <a:solidFill>
                  <a:schemeClr val="tx1"/>
                </a:solidFill>
              </a:rPr>
              <a:t>33</a:t>
            </a:r>
            <a:r>
              <a:rPr lang="en-US" sz="2700" dirty="0">
                <a:solidFill>
                  <a:schemeClr val="tx1"/>
                </a:solidFill>
              </a:rPr>
              <a:t> “You have sent to John and he has testified to the truth. </a:t>
            </a:r>
            <a:r>
              <a:rPr lang="en-US" sz="2700" baseline="30000" dirty="0">
                <a:solidFill>
                  <a:schemeClr val="tx1"/>
                </a:solidFill>
              </a:rPr>
              <a:t>34</a:t>
            </a:r>
            <a:r>
              <a:rPr lang="en-US" sz="2700" dirty="0">
                <a:solidFill>
                  <a:schemeClr val="tx1"/>
                </a:solidFill>
              </a:rPr>
              <a:t> Not that I accept human testimony; but I mention it that you may be saved. </a:t>
            </a:r>
            <a:r>
              <a:rPr lang="en-US" sz="2700" baseline="30000" dirty="0">
                <a:solidFill>
                  <a:schemeClr val="tx1"/>
                </a:solidFill>
              </a:rPr>
              <a:t>35</a:t>
            </a:r>
            <a:r>
              <a:rPr lang="en-US" sz="2700" dirty="0">
                <a:solidFill>
                  <a:schemeClr val="tx1"/>
                </a:solidFill>
              </a:rPr>
              <a:t> John was a lamp that burned and gave light, and you chose for a time to enjoy his light. (</a:t>
            </a:r>
            <a:r>
              <a:rPr lang="en-US" sz="2700" i="1" dirty="0">
                <a:solidFill>
                  <a:schemeClr val="tx1"/>
                </a:solidFill>
              </a:rPr>
              <a:t>John 5:33 – 35</a:t>
            </a:r>
            <a:r>
              <a:rPr lang="en-US" sz="2700" dirty="0">
                <a:solidFill>
                  <a:schemeClr val="tx1"/>
                </a:solidFill>
              </a:rPr>
              <a:t>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1"/>
                </a:solidFill>
              </a:rPr>
              <a:t>John pointed to Jesus.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1"/>
                </a:solidFill>
              </a:rPr>
              <a:t>Jesus mentions this for their sake.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1"/>
                </a:solidFill>
              </a:rPr>
              <a:t>They looked to John while he was there yet they fail to </a:t>
            </a:r>
            <a:br>
              <a:rPr lang="en-US" sz="2700" dirty="0">
                <a:solidFill>
                  <a:schemeClr val="tx1"/>
                </a:solidFill>
              </a:rPr>
            </a:br>
            <a:r>
              <a:rPr lang="en-US" sz="2700" dirty="0">
                <a:solidFill>
                  <a:schemeClr val="tx1"/>
                </a:solidFill>
              </a:rPr>
              <a:t>see who John was pointing to. They missed the point.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38200" y="626533"/>
            <a:ext cx="10515600" cy="58477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JOHN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800" y="3424766"/>
            <a:ext cx="215900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9356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DE15E-D7CD-490E-8C89-124309F762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MY" dirty="0"/>
              <a:t>Evidence for Christ</a:t>
            </a:r>
            <a:endParaRPr lang="en-ID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2BE136-8E01-43B7-8BF4-9474C4984D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John 5:31-47</a:t>
            </a:r>
            <a:endParaRPr lang="en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9" r="11019"/>
          <a:stretch/>
        </p:blipFill>
        <p:spPr>
          <a:xfrm>
            <a:off x="-17417" y="0"/>
            <a:ext cx="12209417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8200" y="1363132"/>
            <a:ext cx="10515600" cy="486833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700" baseline="30000" dirty="0">
                <a:solidFill>
                  <a:schemeClr val="tx1"/>
                </a:solidFill>
              </a:rPr>
              <a:t>36</a:t>
            </a:r>
            <a:r>
              <a:rPr lang="en-US" sz="2700" dirty="0">
                <a:solidFill>
                  <a:schemeClr val="tx1"/>
                </a:solidFill>
              </a:rPr>
              <a:t> “I have testimony weightier than that of John. For the works that the Father has given me to finish—the very works that I am doing—testify that the Father has sent me. (</a:t>
            </a:r>
            <a:r>
              <a:rPr lang="en-US" sz="2700" i="1" dirty="0">
                <a:solidFill>
                  <a:schemeClr val="tx1"/>
                </a:solidFill>
              </a:rPr>
              <a:t>John 5:36</a:t>
            </a:r>
            <a:r>
              <a:rPr lang="en-US" sz="2700" dirty="0">
                <a:solidFill>
                  <a:schemeClr val="tx1"/>
                </a:solidFill>
              </a:rPr>
              <a:t>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1"/>
                </a:solidFill>
              </a:rPr>
              <a:t>Restoration, Healing and Others signs.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1"/>
                </a:solidFill>
              </a:rPr>
              <a:t>The word of Jesus Christ.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700" baseline="30000" dirty="0">
                <a:solidFill>
                  <a:schemeClr val="tx1"/>
                </a:solidFill>
              </a:rPr>
              <a:t>49</a:t>
            </a:r>
            <a:r>
              <a:rPr lang="en-US" sz="2700" dirty="0">
                <a:solidFill>
                  <a:schemeClr val="tx1"/>
                </a:solidFill>
              </a:rPr>
              <a:t> The royal official said, “Sir, come down before my child dies.”</a:t>
            </a:r>
            <a:br>
              <a:rPr lang="en-US" sz="2700" dirty="0">
                <a:solidFill>
                  <a:schemeClr val="tx1"/>
                </a:solidFill>
              </a:rPr>
            </a:br>
            <a:r>
              <a:rPr lang="en-US" sz="2700" baseline="30000" dirty="0">
                <a:solidFill>
                  <a:schemeClr val="tx1"/>
                </a:solidFill>
              </a:rPr>
              <a:t>50</a:t>
            </a:r>
            <a:r>
              <a:rPr lang="en-US" sz="2700" dirty="0">
                <a:solidFill>
                  <a:schemeClr val="tx1"/>
                </a:solidFill>
              </a:rPr>
              <a:t> “Go,” Jesus replied, “your son will live.” (</a:t>
            </a:r>
            <a:r>
              <a:rPr lang="en-US" sz="2700" i="1" dirty="0">
                <a:solidFill>
                  <a:schemeClr val="tx1"/>
                </a:solidFill>
              </a:rPr>
              <a:t>John 4:49 – 50</a:t>
            </a:r>
            <a:r>
              <a:rPr lang="en-US" sz="2700" dirty="0">
                <a:solidFill>
                  <a:schemeClr val="tx1"/>
                </a:solidFill>
              </a:rPr>
              <a:t>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700" baseline="30000" dirty="0">
                <a:solidFill>
                  <a:schemeClr val="tx1"/>
                </a:solidFill>
              </a:rPr>
              <a:t>8</a:t>
            </a:r>
            <a:r>
              <a:rPr lang="en-US" sz="2700" dirty="0">
                <a:solidFill>
                  <a:schemeClr val="tx1"/>
                </a:solidFill>
              </a:rPr>
              <a:t> Then Jesus said to him, “Get up! Pick up your mat and walk.” </a:t>
            </a:r>
            <a:r>
              <a:rPr lang="en-US" sz="2700" baseline="30000" dirty="0">
                <a:solidFill>
                  <a:schemeClr val="tx1"/>
                </a:solidFill>
              </a:rPr>
              <a:t>9</a:t>
            </a:r>
            <a:r>
              <a:rPr lang="en-US" sz="2700" dirty="0">
                <a:solidFill>
                  <a:schemeClr val="tx1"/>
                </a:solidFill>
              </a:rPr>
              <a:t> At once the man was cured; he picked up his mat and walked. (</a:t>
            </a:r>
            <a:r>
              <a:rPr lang="en-US" sz="2700" i="1" dirty="0">
                <a:solidFill>
                  <a:schemeClr val="tx1"/>
                </a:solidFill>
              </a:rPr>
              <a:t>John 5:8 – 9</a:t>
            </a:r>
            <a:r>
              <a:rPr lang="en-US" sz="27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8200" y="626533"/>
            <a:ext cx="10515600" cy="58477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WORK OF JESUS</a:t>
            </a:r>
          </a:p>
        </p:txBody>
      </p:sp>
    </p:spTree>
    <p:extLst>
      <p:ext uri="{BB962C8B-B14F-4D97-AF65-F5344CB8AC3E}">
        <p14:creationId xmlns:p14="http://schemas.microsoft.com/office/powerpoint/2010/main" val="25527571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DE15E-D7CD-490E-8C89-124309F762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MY" dirty="0"/>
              <a:t>Evidence for Christ</a:t>
            </a:r>
            <a:endParaRPr lang="en-ID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2BE136-8E01-43B7-8BF4-9474C4984D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John 5:31-47</a:t>
            </a:r>
            <a:endParaRPr lang="en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9" r="11019"/>
          <a:stretch/>
        </p:blipFill>
        <p:spPr>
          <a:xfrm>
            <a:off x="-17417" y="0"/>
            <a:ext cx="12209417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8200" y="1363131"/>
            <a:ext cx="10515600" cy="517313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700" baseline="30000" dirty="0">
                <a:solidFill>
                  <a:schemeClr val="tx1"/>
                </a:solidFill>
              </a:rPr>
              <a:t>37</a:t>
            </a:r>
            <a:r>
              <a:rPr lang="en-US" sz="2700" dirty="0">
                <a:solidFill>
                  <a:schemeClr val="tx1"/>
                </a:solidFill>
              </a:rPr>
              <a:t> And the Father who sent me has himself testified concerning me. (</a:t>
            </a:r>
            <a:r>
              <a:rPr lang="en-US" sz="2700" i="1" dirty="0">
                <a:solidFill>
                  <a:schemeClr val="tx1"/>
                </a:solidFill>
              </a:rPr>
              <a:t>John 5:37</a:t>
            </a:r>
            <a:r>
              <a:rPr lang="en-US" sz="2700" dirty="0">
                <a:solidFill>
                  <a:schemeClr val="tx1"/>
                </a:solidFill>
              </a:rPr>
              <a:t>)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700" b="1" u="sng" dirty="0">
                <a:solidFill>
                  <a:schemeClr val="tx1"/>
                </a:solidFill>
              </a:rPr>
              <a:t>Jesus and God the Father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700" baseline="30000" dirty="0">
                <a:solidFill>
                  <a:schemeClr val="tx1"/>
                </a:solidFill>
              </a:rPr>
              <a:t>19</a:t>
            </a:r>
            <a:r>
              <a:rPr lang="en-US" sz="2700" dirty="0">
                <a:solidFill>
                  <a:schemeClr val="tx1"/>
                </a:solidFill>
              </a:rPr>
              <a:t> Jesus gave them this answer: “Very truly I tell you, the Son can do nothing by himself; he can do only what he sees his Father doing, because whatever the Father does the Son also does. </a:t>
            </a:r>
            <a:r>
              <a:rPr lang="en-US" sz="2700" baseline="30000" dirty="0">
                <a:solidFill>
                  <a:schemeClr val="tx1"/>
                </a:solidFill>
              </a:rPr>
              <a:t>20</a:t>
            </a:r>
            <a:r>
              <a:rPr lang="en-US" sz="2700" dirty="0">
                <a:solidFill>
                  <a:schemeClr val="tx1"/>
                </a:solidFill>
              </a:rPr>
              <a:t> For the Father loves the Son and shows him all he does. Yes, and he will show him even greater works than these, so that you will be amazed. </a:t>
            </a:r>
            <a:r>
              <a:rPr lang="en-US" sz="2700" baseline="30000" dirty="0">
                <a:solidFill>
                  <a:schemeClr val="tx1"/>
                </a:solidFill>
              </a:rPr>
              <a:t>21</a:t>
            </a:r>
            <a:r>
              <a:rPr lang="en-US" sz="2700" dirty="0">
                <a:solidFill>
                  <a:schemeClr val="tx1"/>
                </a:solidFill>
              </a:rPr>
              <a:t> For just as the Father raises the dead and gives them life, even so the Son gives life to whom he is pleased to give it. </a:t>
            </a:r>
            <a:r>
              <a:rPr lang="en-US" sz="2700" baseline="30000" dirty="0">
                <a:solidFill>
                  <a:schemeClr val="tx1"/>
                </a:solidFill>
              </a:rPr>
              <a:t>22</a:t>
            </a:r>
            <a:r>
              <a:rPr lang="en-US" sz="2700" dirty="0">
                <a:solidFill>
                  <a:schemeClr val="tx1"/>
                </a:solidFill>
              </a:rPr>
              <a:t> Moreover, the Father judges no one, but has entrusted all judgment to the Son, </a:t>
            </a:r>
            <a:r>
              <a:rPr lang="en-US" sz="2700" baseline="30000" dirty="0">
                <a:solidFill>
                  <a:schemeClr val="tx1"/>
                </a:solidFill>
              </a:rPr>
              <a:t>23</a:t>
            </a:r>
            <a:r>
              <a:rPr lang="en-US" sz="2700" dirty="0">
                <a:solidFill>
                  <a:schemeClr val="tx1"/>
                </a:solidFill>
              </a:rPr>
              <a:t> that all may honor the Son just as they honor the Father. Whoever does not honor the Son does not honor the Father, who sent him. (</a:t>
            </a:r>
            <a:r>
              <a:rPr lang="en-US" sz="2700" i="1" dirty="0">
                <a:solidFill>
                  <a:schemeClr val="tx1"/>
                </a:solidFill>
              </a:rPr>
              <a:t>John 5:19 – 23</a:t>
            </a:r>
            <a:r>
              <a:rPr lang="en-US" sz="27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8200" y="626533"/>
            <a:ext cx="10515600" cy="58477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GOD THE FATHER</a:t>
            </a:r>
          </a:p>
        </p:txBody>
      </p:sp>
    </p:spTree>
    <p:extLst>
      <p:ext uri="{BB962C8B-B14F-4D97-AF65-F5344CB8AC3E}">
        <p14:creationId xmlns:p14="http://schemas.microsoft.com/office/powerpoint/2010/main" val="15197489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DE15E-D7CD-490E-8C89-124309F762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MY" dirty="0"/>
              <a:t>Evidence for Christ</a:t>
            </a:r>
            <a:endParaRPr lang="en-ID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2BE136-8E01-43B7-8BF4-9474C4984D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John 5:31-47</a:t>
            </a:r>
            <a:endParaRPr lang="en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9" r="11019"/>
          <a:stretch/>
        </p:blipFill>
        <p:spPr>
          <a:xfrm>
            <a:off x="-17417" y="0"/>
            <a:ext cx="12209417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8200" y="1363133"/>
            <a:ext cx="10515600" cy="486833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700" baseline="30000" dirty="0">
                <a:solidFill>
                  <a:schemeClr val="tx1"/>
                </a:solidFill>
              </a:rPr>
              <a:t>39</a:t>
            </a:r>
            <a:r>
              <a:rPr lang="en-US" sz="2700" dirty="0">
                <a:solidFill>
                  <a:schemeClr val="tx1"/>
                </a:solidFill>
              </a:rPr>
              <a:t> You study the Scriptures diligently because you think that in them you have eternal life. These are the very Scriptures that testify about me, </a:t>
            </a:r>
            <a:br>
              <a:rPr lang="en-US" sz="2700" dirty="0">
                <a:solidFill>
                  <a:schemeClr val="tx1"/>
                </a:solidFill>
              </a:rPr>
            </a:br>
            <a:r>
              <a:rPr lang="en-US" sz="2700" baseline="30000" dirty="0">
                <a:solidFill>
                  <a:schemeClr val="tx1"/>
                </a:solidFill>
              </a:rPr>
              <a:t>40</a:t>
            </a:r>
            <a:r>
              <a:rPr lang="en-US" sz="2700" dirty="0">
                <a:solidFill>
                  <a:schemeClr val="tx1"/>
                </a:solidFill>
              </a:rPr>
              <a:t> yet you refuse to come to me to have life. (</a:t>
            </a:r>
            <a:r>
              <a:rPr lang="en-US" sz="2700" i="1" dirty="0">
                <a:solidFill>
                  <a:schemeClr val="tx1"/>
                </a:solidFill>
              </a:rPr>
              <a:t>John 5:39 – 40</a:t>
            </a:r>
            <a:r>
              <a:rPr lang="en-US" sz="2700" dirty="0">
                <a:solidFill>
                  <a:schemeClr val="tx1"/>
                </a:solidFill>
              </a:rPr>
              <a:t>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700" baseline="30000" dirty="0">
                <a:solidFill>
                  <a:schemeClr val="tx1"/>
                </a:solidFill>
              </a:rPr>
              <a:t>46</a:t>
            </a:r>
            <a:r>
              <a:rPr lang="en-US" sz="2700" dirty="0">
                <a:solidFill>
                  <a:schemeClr val="tx1"/>
                </a:solidFill>
              </a:rPr>
              <a:t> If you believed Moses, you would believe me, for he wrote about me. </a:t>
            </a:r>
            <a:r>
              <a:rPr lang="en-US" sz="2700" baseline="30000" dirty="0">
                <a:solidFill>
                  <a:schemeClr val="tx1"/>
                </a:solidFill>
              </a:rPr>
              <a:t>47</a:t>
            </a:r>
            <a:r>
              <a:rPr lang="en-US" sz="2700" dirty="0">
                <a:solidFill>
                  <a:schemeClr val="tx1"/>
                </a:solidFill>
              </a:rPr>
              <a:t> But since you do not believe what he wrote, how are you going to believe what I say?” (</a:t>
            </a:r>
            <a:r>
              <a:rPr lang="en-US" sz="2700" i="1" dirty="0">
                <a:solidFill>
                  <a:schemeClr val="tx1"/>
                </a:solidFill>
              </a:rPr>
              <a:t>John 5:46 – 47</a:t>
            </a:r>
            <a:r>
              <a:rPr lang="en-US" sz="2700" dirty="0">
                <a:solidFill>
                  <a:schemeClr val="tx1"/>
                </a:solidFill>
              </a:rPr>
              <a:t>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1"/>
                </a:solidFill>
              </a:rPr>
              <a:t>A pursuit of knowledge for knowledge sake.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1"/>
                </a:solidFill>
              </a:rPr>
              <a:t>It’s not what you know but who you believe. His word matters to us because it is Him we seek.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8200" y="626533"/>
            <a:ext cx="10515600" cy="58477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THE SCRIPTURES</a:t>
            </a:r>
          </a:p>
        </p:txBody>
      </p:sp>
    </p:spTree>
    <p:extLst>
      <p:ext uri="{BB962C8B-B14F-4D97-AF65-F5344CB8AC3E}">
        <p14:creationId xmlns:p14="http://schemas.microsoft.com/office/powerpoint/2010/main" val="1390527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1"/>
          <p:cNvSpPr txBox="1">
            <a:spLocks noGrp="1"/>
          </p:cNvSpPr>
          <p:nvPr>
            <p:ph type="body" idx="1"/>
          </p:nvPr>
        </p:nvSpPr>
        <p:spPr>
          <a:xfrm>
            <a:off x="376781" y="1017161"/>
            <a:ext cx="11430520" cy="558727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" sz="3200" dirty="0"/>
              <a:t>[</a:t>
            </a:r>
            <a:r>
              <a:rPr lang="en-US" sz="3200" dirty="0"/>
              <a:t>Verse]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You didn't want heaven without us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So Jesus, You brought heaven down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My sin was great, Your love was greater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What could separate us now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761D72-0B8A-4979-AABB-EDFD2B824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781" y="253561"/>
            <a:ext cx="10409588" cy="763600"/>
          </a:xfrm>
        </p:spPr>
        <p:txBody>
          <a:bodyPr/>
          <a:lstStyle/>
          <a:p>
            <a:pPr algn="l"/>
            <a:r>
              <a:rPr lang="en-US" dirty="0"/>
              <a:t>What a Beautiful Name</a:t>
            </a:r>
          </a:p>
        </p:txBody>
      </p:sp>
    </p:spTree>
    <p:extLst>
      <p:ext uri="{BB962C8B-B14F-4D97-AF65-F5344CB8AC3E}">
        <p14:creationId xmlns:p14="http://schemas.microsoft.com/office/powerpoint/2010/main" val="17648217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DE15E-D7CD-490E-8C89-124309F762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MY" dirty="0"/>
              <a:t>Evidence for Christ</a:t>
            </a:r>
            <a:endParaRPr lang="en-ID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2BE136-8E01-43B7-8BF4-9474C4984D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John 5:31-47</a:t>
            </a:r>
            <a:endParaRPr lang="en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9" r="11019"/>
          <a:stretch/>
        </p:blipFill>
        <p:spPr>
          <a:xfrm>
            <a:off x="-17417" y="0"/>
            <a:ext cx="12209417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8200" y="1363132"/>
            <a:ext cx="10515600" cy="486833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1"/>
                </a:solidFill>
              </a:rPr>
              <a:t>John 5:37 – 38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1"/>
                </a:solidFill>
              </a:rPr>
              <a:t>You have never heard his voice 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1"/>
                </a:solidFill>
              </a:rPr>
              <a:t>nor seen his form, 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1"/>
                </a:solidFill>
              </a:rPr>
              <a:t>nor does his word dwell in you,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1"/>
                </a:solidFill>
              </a:rPr>
              <a:t>for you do not believe the one he sent.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1"/>
                </a:solidFill>
              </a:rPr>
              <a:t>The could not see God standing before them.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1"/>
                </a:solidFill>
              </a:rPr>
              <a:t>They could not connect with what God was doing through His Son.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1"/>
                </a:solidFill>
              </a:rPr>
              <a:t>They word of God has not made it’s way into their hearts.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1"/>
                </a:solidFill>
              </a:rPr>
              <a:t>Their form of religion has blinded in such a way that they could not see and know Jesus.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8200" y="626533"/>
            <a:ext cx="10515600" cy="58477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BLINDED BY RELIGION</a:t>
            </a:r>
          </a:p>
        </p:txBody>
      </p:sp>
    </p:spTree>
    <p:extLst>
      <p:ext uri="{BB962C8B-B14F-4D97-AF65-F5344CB8AC3E}">
        <p14:creationId xmlns:p14="http://schemas.microsoft.com/office/powerpoint/2010/main" val="15481437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DE15E-D7CD-490E-8C89-124309F762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MY" dirty="0"/>
              <a:t>Evidence for Christ</a:t>
            </a:r>
            <a:endParaRPr lang="en-ID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2BE136-8E01-43B7-8BF4-9474C4984D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John 5:31-47</a:t>
            </a:r>
            <a:endParaRPr lang="en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9" r="11019"/>
          <a:stretch/>
        </p:blipFill>
        <p:spPr>
          <a:xfrm>
            <a:off x="-17417" y="0"/>
            <a:ext cx="12209417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8200" y="1363132"/>
            <a:ext cx="10515600" cy="486833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38200" y="626533"/>
            <a:ext cx="10515600" cy="58477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WHY DO WE PURSUE GOD?</a:t>
            </a:r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F8B0FC2A-F77E-4CE9-8676-61DD004710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4320501"/>
              </p:ext>
            </p:extLst>
          </p:nvPr>
        </p:nvGraphicFramePr>
        <p:xfrm>
          <a:off x="838200" y="1621630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897113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DE15E-D7CD-490E-8C89-124309F762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MY" dirty="0"/>
              <a:t>Evidence for Christ</a:t>
            </a:r>
            <a:endParaRPr lang="en-ID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2BE136-8E01-43B7-8BF4-9474C4984D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John 5:31-47</a:t>
            </a:r>
            <a:endParaRPr lang="en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9" r="11019"/>
          <a:stretch/>
        </p:blipFill>
        <p:spPr>
          <a:xfrm>
            <a:off x="-17417" y="0"/>
            <a:ext cx="12209417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8200" y="1363132"/>
            <a:ext cx="10515600" cy="486833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700" baseline="30000" dirty="0">
                <a:solidFill>
                  <a:schemeClr val="tx1"/>
                </a:solidFill>
              </a:rPr>
              <a:t>43</a:t>
            </a:r>
            <a:r>
              <a:rPr lang="en-US" sz="2700" dirty="0">
                <a:solidFill>
                  <a:schemeClr val="tx1"/>
                </a:solidFill>
              </a:rPr>
              <a:t> I have come in my Father's name, and you do not accept me; but if someone else comes in his own name, you will accept him. </a:t>
            </a:r>
            <a:r>
              <a:rPr lang="en-US" sz="2700" baseline="30000" dirty="0">
                <a:solidFill>
                  <a:schemeClr val="tx1"/>
                </a:solidFill>
              </a:rPr>
              <a:t>44</a:t>
            </a:r>
            <a:r>
              <a:rPr lang="en-US" sz="2700" dirty="0">
                <a:solidFill>
                  <a:schemeClr val="tx1"/>
                </a:solidFill>
              </a:rPr>
              <a:t> How can you believe since you accept glory from one another but do not seek the glory that comes from the only God? (</a:t>
            </a:r>
            <a:r>
              <a:rPr lang="en-US" sz="2700" i="1" dirty="0">
                <a:solidFill>
                  <a:schemeClr val="tx1"/>
                </a:solidFill>
              </a:rPr>
              <a:t>John 5:43 – 44</a:t>
            </a:r>
            <a:r>
              <a:rPr lang="en-US" sz="2700" dirty="0">
                <a:solidFill>
                  <a:schemeClr val="tx1"/>
                </a:solidFill>
              </a:rPr>
              <a:t>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1"/>
                </a:solidFill>
              </a:rPr>
              <a:t>Preoccupied with worldly endorsements and praises.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1"/>
                </a:solidFill>
              </a:rPr>
              <a:t>Jesus did not come for such praises and endorsements.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700" baseline="30000" dirty="0">
                <a:solidFill>
                  <a:schemeClr val="tx1"/>
                </a:solidFill>
              </a:rPr>
              <a:t>23</a:t>
            </a:r>
            <a:r>
              <a:rPr lang="en-US" sz="2700" dirty="0">
                <a:solidFill>
                  <a:schemeClr val="tx1"/>
                </a:solidFill>
              </a:rPr>
              <a:t> Now while he was in Jerusalem at the Passover Festival, many people saw the signs he was performing and believed in his name. </a:t>
            </a:r>
            <a:r>
              <a:rPr lang="en-US" sz="2700" baseline="30000" dirty="0">
                <a:solidFill>
                  <a:schemeClr val="tx1"/>
                </a:solidFill>
              </a:rPr>
              <a:t>24</a:t>
            </a:r>
            <a:r>
              <a:rPr lang="en-US" sz="2700" dirty="0">
                <a:solidFill>
                  <a:schemeClr val="tx1"/>
                </a:solidFill>
              </a:rPr>
              <a:t> But Jesus would not entrust himself to them, for he knew all people. </a:t>
            </a:r>
            <a:r>
              <a:rPr lang="en-US" sz="2700" baseline="30000" dirty="0">
                <a:solidFill>
                  <a:schemeClr val="tx1"/>
                </a:solidFill>
              </a:rPr>
              <a:t>25</a:t>
            </a:r>
            <a:r>
              <a:rPr lang="en-US" sz="2700" dirty="0">
                <a:solidFill>
                  <a:schemeClr val="tx1"/>
                </a:solidFill>
              </a:rPr>
              <a:t> He did not need any testimony about mankind, for he knew what was in each person. (</a:t>
            </a:r>
            <a:r>
              <a:rPr lang="en-US" sz="2700" i="1" dirty="0">
                <a:solidFill>
                  <a:schemeClr val="tx1"/>
                </a:solidFill>
              </a:rPr>
              <a:t>John 2:23 – 25</a:t>
            </a:r>
            <a:r>
              <a:rPr lang="en-US" sz="27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8200" y="626533"/>
            <a:ext cx="10515600" cy="58477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THE TESTIMONY AND GLORY OF PEOPLE</a:t>
            </a:r>
          </a:p>
        </p:txBody>
      </p:sp>
    </p:spTree>
    <p:extLst>
      <p:ext uri="{BB962C8B-B14F-4D97-AF65-F5344CB8AC3E}">
        <p14:creationId xmlns:p14="http://schemas.microsoft.com/office/powerpoint/2010/main" val="37819545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DE15E-D7CD-490E-8C89-124309F762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MY" dirty="0"/>
              <a:t>Evidence for Christ</a:t>
            </a:r>
            <a:endParaRPr lang="en-ID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2BE136-8E01-43B7-8BF4-9474C4984D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John 5:31-47</a:t>
            </a:r>
            <a:endParaRPr lang="en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9" r="11019"/>
          <a:stretch/>
        </p:blipFill>
        <p:spPr>
          <a:xfrm>
            <a:off x="-17417" y="0"/>
            <a:ext cx="12209417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8200" y="1363131"/>
            <a:ext cx="10515600" cy="530860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700" baseline="30000" dirty="0">
                <a:solidFill>
                  <a:schemeClr val="tx1"/>
                </a:solidFill>
              </a:rPr>
              <a:t>39</a:t>
            </a:r>
            <a:r>
              <a:rPr lang="en-US" sz="2700" dirty="0">
                <a:solidFill>
                  <a:schemeClr val="tx1"/>
                </a:solidFill>
              </a:rPr>
              <a:t> You study the Scriptures diligently because you think that in them you have eternal life. These are the very Scriptures that testify about me, </a:t>
            </a:r>
            <a:r>
              <a:rPr lang="en-US" sz="2700" baseline="30000" dirty="0">
                <a:solidFill>
                  <a:schemeClr val="tx1"/>
                </a:solidFill>
              </a:rPr>
              <a:t>40</a:t>
            </a:r>
            <a:r>
              <a:rPr lang="en-US" sz="2700" dirty="0">
                <a:solidFill>
                  <a:schemeClr val="tx1"/>
                </a:solidFill>
              </a:rPr>
              <a:t> yet you refuse to come to me to have life.</a:t>
            </a:r>
            <a:br>
              <a:rPr lang="en-US" sz="2700" dirty="0">
                <a:solidFill>
                  <a:schemeClr val="tx1"/>
                </a:solidFill>
              </a:rPr>
            </a:br>
            <a:r>
              <a:rPr lang="en-US" sz="2700" baseline="30000" dirty="0">
                <a:solidFill>
                  <a:schemeClr val="tx1"/>
                </a:solidFill>
              </a:rPr>
              <a:t>41</a:t>
            </a:r>
            <a:r>
              <a:rPr lang="en-US" sz="2700" dirty="0">
                <a:solidFill>
                  <a:schemeClr val="tx1"/>
                </a:solidFill>
              </a:rPr>
              <a:t> “I do not accept glory from human beings, </a:t>
            </a:r>
            <a:r>
              <a:rPr lang="en-US" sz="2700" baseline="30000" dirty="0">
                <a:solidFill>
                  <a:schemeClr val="tx1"/>
                </a:solidFill>
              </a:rPr>
              <a:t>42</a:t>
            </a:r>
            <a:r>
              <a:rPr lang="en-US" sz="2700" dirty="0">
                <a:solidFill>
                  <a:schemeClr val="tx1"/>
                </a:solidFill>
              </a:rPr>
              <a:t> but I know you. I know that you do not have the love of God in your hearts. </a:t>
            </a:r>
            <a:r>
              <a:rPr lang="en-US" sz="2700" baseline="30000" dirty="0">
                <a:solidFill>
                  <a:schemeClr val="tx1"/>
                </a:solidFill>
              </a:rPr>
              <a:t>43</a:t>
            </a:r>
            <a:r>
              <a:rPr lang="en-US" sz="2700" dirty="0">
                <a:solidFill>
                  <a:schemeClr val="tx1"/>
                </a:solidFill>
              </a:rPr>
              <a:t> I have come in my Father's name, and you do not accept me; but if someone else comes in his own name, you will accept him. </a:t>
            </a:r>
            <a:r>
              <a:rPr lang="en-US" sz="2700" baseline="30000" dirty="0">
                <a:solidFill>
                  <a:schemeClr val="tx1"/>
                </a:solidFill>
              </a:rPr>
              <a:t>44</a:t>
            </a:r>
            <a:r>
              <a:rPr lang="en-US" sz="2700" dirty="0">
                <a:solidFill>
                  <a:schemeClr val="tx1"/>
                </a:solidFill>
              </a:rPr>
              <a:t> How can you believe since you accept glory from one another but do not seek the glory that comes from the only God?</a:t>
            </a:r>
            <a:br>
              <a:rPr lang="en-US" sz="2700" dirty="0">
                <a:solidFill>
                  <a:schemeClr val="tx1"/>
                </a:solidFill>
              </a:rPr>
            </a:br>
            <a:r>
              <a:rPr lang="en-US" sz="2700" baseline="30000" dirty="0">
                <a:solidFill>
                  <a:schemeClr val="tx1"/>
                </a:solidFill>
              </a:rPr>
              <a:t>45</a:t>
            </a:r>
            <a:r>
              <a:rPr lang="en-US" sz="2700" dirty="0">
                <a:solidFill>
                  <a:schemeClr val="tx1"/>
                </a:solidFill>
              </a:rPr>
              <a:t> “But do not think I will accuse you before the Father. Your accuser is Moses, on whom your hopes are set. </a:t>
            </a:r>
            <a:r>
              <a:rPr lang="en-US" sz="2700" baseline="30000" dirty="0">
                <a:solidFill>
                  <a:schemeClr val="tx1"/>
                </a:solidFill>
              </a:rPr>
              <a:t>46</a:t>
            </a:r>
            <a:r>
              <a:rPr lang="en-US" sz="2700" dirty="0">
                <a:solidFill>
                  <a:schemeClr val="tx1"/>
                </a:solidFill>
              </a:rPr>
              <a:t> If you believed Moses, you would believe me, for he wrote about me. </a:t>
            </a:r>
            <a:r>
              <a:rPr lang="en-US" sz="2700" baseline="30000" dirty="0">
                <a:solidFill>
                  <a:schemeClr val="tx1"/>
                </a:solidFill>
              </a:rPr>
              <a:t>47</a:t>
            </a:r>
            <a:r>
              <a:rPr lang="en-US" sz="2700" dirty="0">
                <a:solidFill>
                  <a:schemeClr val="tx1"/>
                </a:solidFill>
              </a:rPr>
              <a:t> But since you do not believe what he wrote, how are you going to believe what I say?” </a:t>
            </a:r>
            <a:br>
              <a:rPr lang="en-US" sz="2700" dirty="0">
                <a:solidFill>
                  <a:schemeClr val="tx1"/>
                </a:solidFill>
              </a:rPr>
            </a:br>
            <a:r>
              <a:rPr lang="en-US" sz="2700" dirty="0">
                <a:solidFill>
                  <a:schemeClr val="tx1"/>
                </a:solidFill>
              </a:rPr>
              <a:t>(</a:t>
            </a:r>
            <a:r>
              <a:rPr lang="en-US" sz="2700" i="1" dirty="0">
                <a:solidFill>
                  <a:schemeClr val="tx1"/>
                </a:solidFill>
              </a:rPr>
              <a:t>John 5:39 – 47</a:t>
            </a:r>
            <a:r>
              <a:rPr lang="en-US" sz="27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8200" y="626533"/>
            <a:ext cx="10515600" cy="58477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WHO IS THE JUDGE AND WHO IS ON THE STAND</a:t>
            </a:r>
          </a:p>
        </p:txBody>
      </p:sp>
    </p:spTree>
    <p:extLst>
      <p:ext uri="{BB962C8B-B14F-4D97-AF65-F5344CB8AC3E}">
        <p14:creationId xmlns:p14="http://schemas.microsoft.com/office/powerpoint/2010/main" val="8658410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DE15E-D7CD-490E-8C89-124309F762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MY" dirty="0"/>
              <a:t>Evidence for Christ</a:t>
            </a:r>
            <a:endParaRPr lang="en-ID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2BE136-8E01-43B7-8BF4-9474C4984D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John 5:31-47</a:t>
            </a:r>
            <a:endParaRPr lang="en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9" r="11019"/>
          <a:stretch/>
        </p:blipFill>
        <p:spPr>
          <a:xfrm>
            <a:off x="-17417" y="0"/>
            <a:ext cx="12209417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8200" y="1363132"/>
            <a:ext cx="10515600" cy="486833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700" baseline="30000" dirty="0">
                <a:solidFill>
                  <a:schemeClr val="tx1"/>
                </a:solidFill>
              </a:rPr>
              <a:t>4</a:t>
            </a:r>
            <a:r>
              <a:rPr lang="en-US" sz="2700" dirty="0">
                <a:solidFill>
                  <a:schemeClr val="tx1"/>
                </a:solidFill>
              </a:rPr>
              <a:t> As you come to him, the living Stone—rejected by humans but chosen by God and precious to him— </a:t>
            </a:r>
            <a:r>
              <a:rPr lang="en-US" sz="2700" baseline="30000" dirty="0">
                <a:solidFill>
                  <a:schemeClr val="tx1"/>
                </a:solidFill>
              </a:rPr>
              <a:t>5</a:t>
            </a:r>
            <a:r>
              <a:rPr lang="en-US" sz="2700" dirty="0">
                <a:solidFill>
                  <a:schemeClr val="tx1"/>
                </a:solidFill>
              </a:rPr>
              <a:t> you also, like living stones, are being built into a spiritual house to be a holy priesthood, offering spiritual sacrifices acceptable to God through Jesus Christ. </a:t>
            </a:r>
            <a:r>
              <a:rPr lang="en-US" sz="2700" baseline="30000" dirty="0">
                <a:solidFill>
                  <a:schemeClr val="tx1"/>
                </a:solidFill>
              </a:rPr>
              <a:t>6</a:t>
            </a:r>
            <a:r>
              <a:rPr lang="en-US" sz="2700" dirty="0">
                <a:solidFill>
                  <a:schemeClr val="tx1"/>
                </a:solidFill>
              </a:rPr>
              <a:t> For in Scripture it says:</a:t>
            </a:r>
            <a:br>
              <a:rPr lang="en-US" sz="2700" dirty="0">
                <a:solidFill>
                  <a:schemeClr val="tx1"/>
                </a:solidFill>
              </a:rPr>
            </a:br>
            <a:r>
              <a:rPr lang="en-US" sz="2700" dirty="0">
                <a:solidFill>
                  <a:schemeClr val="tx1"/>
                </a:solidFill>
              </a:rPr>
              <a:t>“See, I lay a stone in Zion,</a:t>
            </a:r>
            <a:br>
              <a:rPr lang="en-US" sz="2700" dirty="0">
                <a:solidFill>
                  <a:schemeClr val="tx1"/>
                </a:solidFill>
              </a:rPr>
            </a:br>
            <a:r>
              <a:rPr lang="en-US" sz="2700" dirty="0">
                <a:solidFill>
                  <a:schemeClr val="tx1"/>
                </a:solidFill>
              </a:rPr>
              <a:t>a chosen and precious cornerstone,</a:t>
            </a:r>
            <a:br>
              <a:rPr lang="en-US" sz="2700" dirty="0">
                <a:solidFill>
                  <a:schemeClr val="tx1"/>
                </a:solidFill>
              </a:rPr>
            </a:br>
            <a:r>
              <a:rPr lang="en-US" sz="2700" dirty="0">
                <a:solidFill>
                  <a:schemeClr val="tx1"/>
                </a:solidFill>
              </a:rPr>
              <a:t>and the one who trusts in him</a:t>
            </a:r>
            <a:br>
              <a:rPr lang="en-US" sz="2700" dirty="0">
                <a:solidFill>
                  <a:schemeClr val="tx1"/>
                </a:solidFill>
              </a:rPr>
            </a:br>
            <a:r>
              <a:rPr lang="en-US" sz="2700" dirty="0">
                <a:solidFill>
                  <a:schemeClr val="tx1"/>
                </a:solidFill>
              </a:rPr>
              <a:t>will never be put to shame.”</a:t>
            </a:r>
            <a:br>
              <a:rPr lang="en-US" sz="2700" dirty="0">
                <a:solidFill>
                  <a:schemeClr val="tx1"/>
                </a:solidFill>
              </a:rPr>
            </a:b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38200" y="626533"/>
            <a:ext cx="10515600" cy="58477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JESUS THE PRECIOUS CORNERSTONE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867" y="4371823"/>
            <a:ext cx="2429933" cy="185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633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DE15E-D7CD-490E-8C89-124309F762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MY" dirty="0"/>
              <a:t>Evidence for Christ</a:t>
            </a:r>
            <a:endParaRPr lang="en-ID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2BE136-8E01-43B7-8BF4-9474C4984D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John 5:31-47</a:t>
            </a:r>
            <a:endParaRPr lang="en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9" r="11019"/>
          <a:stretch/>
        </p:blipFill>
        <p:spPr>
          <a:xfrm>
            <a:off x="-17417" y="0"/>
            <a:ext cx="12209417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8200" y="1363132"/>
            <a:ext cx="10515600" cy="486833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700" baseline="30000" dirty="0">
                <a:solidFill>
                  <a:schemeClr val="tx1"/>
                </a:solidFill>
              </a:rPr>
              <a:t>7</a:t>
            </a:r>
            <a:r>
              <a:rPr lang="en-US" sz="2700" dirty="0">
                <a:solidFill>
                  <a:schemeClr val="tx1"/>
                </a:solidFill>
              </a:rPr>
              <a:t> Now to you who believe, this stone is precious. But to those who do not believe,</a:t>
            </a:r>
            <a:br>
              <a:rPr lang="en-US" sz="2700" dirty="0">
                <a:solidFill>
                  <a:schemeClr val="tx1"/>
                </a:solidFill>
              </a:rPr>
            </a:br>
            <a:r>
              <a:rPr lang="en-US" sz="2700" dirty="0">
                <a:solidFill>
                  <a:schemeClr val="tx1"/>
                </a:solidFill>
              </a:rPr>
              <a:t>“The stone the builders rejected</a:t>
            </a:r>
            <a:br>
              <a:rPr lang="en-US" sz="2700" dirty="0">
                <a:solidFill>
                  <a:schemeClr val="tx1"/>
                </a:solidFill>
              </a:rPr>
            </a:br>
            <a:r>
              <a:rPr lang="en-US" sz="2700" dirty="0">
                <a:solidFill>
                  <a:schemeClr val="tx1"/>
                </a:solidFill>
              </a:rPr>
              <a:t>has become the cornerstone,”</a:t>
            </a:r>
            <a:br>
              <a:rPr lang="en-US" sz="2700" dirty="0">
                <a:solidFill>
                  <a:schemeClr val="tx1"/>
                </a:solidFill>
              </a:rPr>
            </a:br>
            <a:r>
              <a:rPr lang="en-US" sz="2700" baseline="30000" dirty="0">
                <a:solidFill>
                  <a:schemeClr val="tx1"/>
                </a:solidFill>
              </a:rPr>
              <a:t>8</a:t>
            </a:r>
            <a:r>
              <a:rPr lang="en-US" sz="2700" dirty="0">
                <a:solidFill>
                  <a:schemeClr val="tx1"/>
                </a:solidFill>
              </a:rPr>
              <a:t> and,</a:t>
            </a:r>
            <a:br>
              <a:rPr lang="en-US" sz="2700" dirty="0">
                <a:solidFill>
                  <a:schemeClr val="tx1"/>
                </a:solidFill>
              </a:rPr>
            </a:br>
            <a:r>
              <a:rPr lang="en-US" sz="2700" dirty="0">
                <a:solidFill>
                  <a:schemeClr val="tx1"/>
                </a:solidFill>
              </a:rPr>
              <a:t>“A stone that causes people to stumble</a:t>
            </a:r>
            <a:br>
              <a:rPr lang="en-US" sz="2700" dirty="0">
                <a:solidFill>
                  <a:schemeClr val="tx1"/>
                </a:solidFill>
              </a:rPr>
            </a:br>
            <a:r>
              <a:rPr lang="en-US" sz="2700" dirty="0">
                <a:solidFill>
                  <a:schemeClr val="tx1"/>
                </a:solidFill>
              </a:rPr>
              <a:t>and a rock that makes them fall.” (</a:t>
            </a:r>
            <a:r>
              <a:rPr lang="en-US" sz="2700" i="1" dirty="0">
                <a:solidFill>
                  <a:schemeClr val="tx1"/>
                </a:solidFill>
              </a:rPr>
              <a:t>1 Peter 2:4 – 8</a:t>
            </a:r>
            <a:r>
              <a:rPr lang="en-US" sz="27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8200" y="626533"/>
            <a:ext cx="10515600" cy="58477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JESUS THE PRECIOUS CORNERSTONE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2" r="17136" b="13937"/>
          <a:stretch/>
        </p:blipFill>
        <p:spPr>
          <a:xfrm>
            <a:off x="7967133" y="4059391"/>
            <a:ext cx="3386667" cy="217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7062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DE15E-D7CD-490E-8C89-124309F762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MY" dirty="0"/>
              <a:t>Evidence for Christ</a:t>
            </a:r>
            <a:endParaRPr lang="en-ID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2BE136-8E01-43B7-8BF4-9474C4984D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John 5:31-47</a:t>
            </a:r>
            <a:endParaRPr lang="en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9" r="11019"/>
          <a:stretch/>
        </p:blipFill>
        <p:spPr>
          <a:xfrm>
            <a:off x="-17417" y="0"/>
            <a:ext cx="12209417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8200" y="1363132"/>
            <a:ext cx="10515600" cy="486833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700" baseline="30000" dirty="0">
                <a:solidFill>
                  <a:schemeClr val="tx1"/>
                </a:solidFill>
              </a:rPr>
              <a:t>17</a:t>
            </a:r>
            <a:r>
              <a:rPr lang="en-US" sz="2700" dirty="0">
                <a:solidFill>
                  <a:schemeClr val="tx1"/>
                </a:solidFill>
              </a:rPr>
              <a:t> For God did not send his Son into the world to condemn the world, but to save the world through him. </a:t>
            </a:r>
            <a:r>
              <a:rPr lang="en-US" sz="2700" baseline="30000" dirty="0">
                <a:solidFill>
                  <a:schemeClr val="tx1"/>
                </a:solidFill>
              </a:rPr>
              <a:t>18</a:t>
            </a:r>
            <a:r>
              <a:rPr lang="en-US" sz="2700" dirty="0">
                <a:solidFill>
                  <a:schemeClr val="tx1"/>
                </a:solidFill>
              </a:rPr>
              <a:t> Whoever believes in him is not condemned, but whoever does not believe stands condemned already because they have not believed in the name of God's one and only Son. </a:t>
            </a:r>
            <a:r>
              <a:rPr lang="en-US" sz="2700" baseline="30000" dirty="0">
                <a:solidFill>
                  <a:schemeClr val="tx1"/>
                </a:solidFill>
              </a:rPr>
              <a:t>19</a:t>
            </a:r>
            <a:r>
              <a:rPr lang="en-US" sz="2700" dirty="0">
                <a:solidFill>
                  <a:schemeClr val="tx1"/>
                </a:solidFill>
              </a:rPr>
              <a:t> This is the verdict: Light has come into the world, but people loved darkness instead of light because their deeds were evil. </a:t>
            </a:r>
            <a:r>
              <a:rPr lang="en-US" sz="2700" baseline="30000" dirty="0">
                <a:solidFill>
                  <a:schemeClr val="tx1"/>
                </a:solidFill>
              </a:rPr>
              <a:t>20</a:t>
            </a:r>
            <a:r>
              <a:rPr lang="en-US" sz="2700" dirty="0">
                <a:solidFill>
                  <a:schemeClr val="tx1"/>
                </a:solidFill>
              </a:rPr>
              <a:t> Everyone who does evil hates the light, and will not come into the light for fear that their deeds will be exposed. </a:t>
            </a:r>
            <a:r>
              <a:rPr lang="en-US" sz="2700" baseline="30000" dirty="0">
                <a:solidFill>
                  <a:schemeClr val="tx1"/>
                </a:solidFill>
              </a:rPr>
              <a:t>21</a:t>
            </a:r>
            <a:r>
              <a:rPr lang="en-US" sz="2700" dirty="0">
                <a:solidFill>
                  <a:schemeClr val="tx1"/>
                </a:solidFill>
              </a:rPr>
              <a:t> But whoever lives by the truth comes into the light, so that it may be seen plainly that what they have done has been done in the sight of God. (</a:t>
            </a:r>
            <a:r>
              <a:rPr lang="en-US" sz="2700" i="1" dirty="0">
                <a:solidFill>
                  <a:schemeClr val="tx1"/>
                </a:solidFill>
              </a:rPr>
              <a:t>John 3:17 – 21</a:t>
            </a:r>
            <a:r>
              <a:rPr lang="en-US" sz="27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8200" y="626533"/>
            <a:ext cx="10515600" cy="58477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CHRIST THE JUDGE</a:t>
            </a:r>
          </a:p>
        </p:txBody>
      </p:sp>
    </p:spTree>
    <p:extLst>
      <p:ext uri="{BB962C8B-B14F-4D97-AF65-F5344CB8AC3E}">
        <p14:creationId xmlns:p14="http://schemas.microsoft.com/office/powerpoint/2010/main" val="14838906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DE15E-D7CD-490E-8C89-124309F762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MY" dirty="0"/>
              <a:t>Evidence for Christ</a:t>
            </a:r>
            <a:endParaRPr lang="en-ID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2BE136-8E01-43B7-8BF4-9474C4984D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John 5:31-47</a:t>
            </a:r>
            <a:endParaRPr lang="en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9" r="11019"/>
          <a:stretch/>
        </p:blipFill>
        <p:spPr>
          <a:xfrm>
            <a:off x="-17417" y="0"/>
            <a:ext cx="12209417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8200" y="1363132"/>
            <a:ext cx="10515600" cy="486833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1"/>
                </a:solidFill>
              </a:rPr>
              <a:t>I am trying here to prevent anyone saying the really foolish thing that people often say about Him: I’m ready to accept Jesus as a great moral teacher, but I don’t accept his claim to be God. That is the one thing we must not say. A man who was merely a man and said the sort of things Jesus said would not be a great moral teacher. He would either be a lunatic — on the level with the man who says he is a poached egg — or else he would be the Devil of Hell. You must make your choice. Either this man was, and is, the Son of God, or else a madman or something worse. You can shut him up for a fool, you can spit at him and kill him as a demon or you can fall at his feet and call him Lord and God, but let us not come with any patronizing nonsense about his being a great human teacher. He has not left that open to us. He did not intend to.” </a:t>
            </a:r>
            <a:br>
              <a:rPr lang="en-US" sz="2700" dirty="0">
                <a:solidFill>
                  <a:schemeClr val="tx1"/>
                </a:solidFill>
              </a:rPr>
            </a:br>
            <a:r>
              <a:rPr lang="en-US" sz="2700" dirty="0">
                <a:solidFill>
                  <a:schemeClr val="tx1"/>
                </a:solidFill>
              </a:rPr>
              <a:t>~ C.S Lewis ~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8200" y="626533"/>
            <a:ext cx="10515600" cy="58477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WHO IS JESUS CHRIST?</a:t>
            </a:r>
          </a:p>
        </p:txBody>
      </p:sp>
    </p:spTree>
    <p:extLst>
      <p:ext uri="{BB962C8B-B14F-4D97-AF65-F5344CB8AC3E}">
        <p14:creationId xmlns:p14="http://schemas.microsoft.com/office/powerpoint/2010/main" val="39395681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DE15E-D7CD-490E-8C89-124309F762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MY" dirty="0"/>
              <a:t>Evidence for Christ</a:t>
            </a:r>
            <a:endParaRPr lang="en-ID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2BE136-8E01-43B7-8BF4-9474C4984D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John 5:31-47</a:t>
            </a:r>
            <a:endParaRPr lang="en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9" r="11019"/>
          <a:stretch/>
        </p:blipFill>
        <p:spPr>
          <a:xfrm>
            <a:off x="-17417" y="0"/>
            <a:ext cx="12209417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8200" y="1363132"/>
            <a:ext cx="10515600" cy="486833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1"/>
                </a:solidFill>
              </a:rPr>
              <a:t>Sin: Only Jesus can remove our sin.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1"/>
                </a:solidFill>
              </a:rPr>
              <a:t>Repentance:  He invites us to look to Him. We are safe in His hands.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1"/>
                </a:solidFill>
              </a:rPr>
              <a:t>Need for a </a:t>
            </a:r>
            <a:r>
              <a:rPr lang="en-US" sz="2700" dirty="0" err="1">
                <a:solidFill>
                  <a:schemeClr val="tx1"/>
                </a:solidFill>
              </a:rPr>
              <a:t>Saviour</a:t>
            </a:r>
            <a:r>
              <a:rPr lang="en-US" sz="2700" dirty="0">
                <a:solidFill>
                  <a:schemeClr val="tx1"/>
                </a:solidFill>
              </a:rPr>
              <a:t> and a King:  Only He can deliver us and lead us.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1"/>
                </a:solidFill>
              </a:rPr>
              <a:t>Worshiping the Lord: We are made to worship Him.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8200" y="626533"/>
            <a:ext cx="10515600" cy="58477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WHY JESUS?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0"/>
          <a:stretch/>
        </p:blipFill>
        <p:spPr>
          <a:xfrm>
            <a:off x="7967132" y="4546070"/>
            <a:ext cx="3386667" cy="168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968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1"/>
          <p:cNvSpPr txBox="1">
            <a:spLocks noGrp="1"/>
          </p:cNvSpPr>
          <p:nvPr>
            <p:ph type="body" idx="1"/>
          </p:nvPr>
        </p:nvSpPr>
        <p:spPr>
          <a:xfrm>
            <a:off x="376781" y="1017161"/>
            <a:ext cx="11430520" cy="558727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" sz="3200" dirty="0"/>
              <a:t>[</a:t>
            </a:r>
            <a:r>
              <a:rPr lang="en-US" sz="3200" dirty="0"/>
              <a:t>Chorus]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What a wonderful name it is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What a wonderful name it is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The name of Jesus Christ my King</a:t>
            </a:r>
            <a:endParaRPr sz="4800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761D72-0B8A-4979-AABB-EDFD2B824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781" y="253561"/>
            <a:ext cx="10409588" cy="763600"/>
          </a:xfrm>
        </p:spPr>
        <p:txBody>
          <a:bodyPr/>
          <a:lstStyle/>
          <a:p>
            <a:pPr algn="l"/>
            <a:r>
              <a:rPr lang="en-US" dirty="0"/>
              <a:t>What a Beautiful Name</a:t>
            </a:r>
          </a:p>
        </p:txBody>
      </p:sp>
    </p:spTree>
    <p:extLst>
      <p:ext uri="{BB962C8B-B14F-4D97-AF65-F5344CB8AC3E}">
        <p14:creationId xmlns:p14="http://schemas.microsoft.com/office/powerpoint/2010/main" val="2617528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1"/>
          <p:cNvSpPr txBox="1">
            <a:spLocks noGrp="1"/>
          </p:cNvSpPr>
          <p:nvPr>
            <p:ph type="body" idx="1"/>
          </p:nvPr>
        </p:nvSpPr>
        <p:spPr>
          <a:xfrm>
            <a:off x="376781" y="1017161"/>
            <a:ext cx="11430520" cy="558727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" sz="3200" dirty="0"/>
              <a:t>[</a:t>
            </a:r>
            <a:r>
              <a:rPr lang="en-US" sz="3200" dirty="0"/>
              <a:t>Chorus]</a:t>
            </a:r>
            <a:endParaRPr lang="en-US" sz="4800" dirty="0"/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What a wonderful name it is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Nothing compares to this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What a wonderful name it is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The name of Jesus</a:t>
            </a:r>
            <a:endParaRPr sz="4800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761D72-0B8A-4979-AABB-EDFD2B824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781" y="253561"/>
            <a:ext cx="10409588" cy="763600"/>
          </a:xfrm>
        </p:spPr>
        <p:txBody>
          <a:bodyPr/>
          <a:lstStyle/>
          <a:p>
            <a:pPr algn="l"/>
            <a:r>
              <a:rPr lang="en-US" dirty="0"/>
              <a:t>What a Beautiful Name</a:t>
            </a:r>
          </a:p>
        </p:txBody>
      </p:sp>
    </p:spTree>
    <p:extLst>
      <p:ext uri="{BB962C8B-B14F-4D97-AF65-F5344CB8AC3E}">
        <p14:creationId xmlns:p14="http://schemas.microsoft.com/office/powerpoint/2010/main" val="700899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1"/>
          <p:cNvSpPr txBox="1">
            <a:spLocks noGrp="1"/>
          </p:cNvSpPr>
          <p:nvPr>
            <p:ph type="body" idx="1"/>
          </p:nvPr>
        </p:nvSpPr>
        <p:spPr>
          <a:xfrm>
            <a:off x="376781" y="1017161"/>
            <a:ext cx="11430520" cy="558727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" sz="3200" dirty="0"/>
              <a:t>[</a:t>
            </a:r>
            <a:r>
              <a:rPr lang="en-US" sz="3200" dirty="0"/>
              <a:t>Bridge]</a:t>
            </a:r>
            <a:endParaRPr lang="en-US" sz="4800" dirty="0"/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Death could not hold You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The veil tore before You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You silenced the boast of sin and grave</a:t>
            </a:r>
            <a:endParaRPr sz="4800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761D72-0B8A-4979-AABB-EDFD2B824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781" y="253561"/>
            <a:ext cx="10409588" cy="763600"/>
          </a:xfrm>
        </p:spPr>
        <p:txBody>
          <a:bodyPr/>
          <a:lstStyle/>
          <a:p>
            <a:pPr algn="l"/>
            <a:r>
              <a:rPr lang="en-US" dirty="0"/>
              <a:t>What a Beautiful Name</a:t>
            </a:r>
          </a:p>
        </p:txBody>
      </p:sp>
    </p:spTree>
    <p:extLst>
      <p:ext uri="{BB962C8B-B14F-4D97-AF65-F5344CB8AC3E}">
        <p14:creationId xmlns:p14="http://schemas.microsoft.com/office/powerpoint/2010/main" val="2659716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1"/>
          <p:cNvSpPr txBox="1">
            <a:spLocks noGrp="1"/>
          </p:cNvSpPr>
          <p:nvPr>
            <p:ph type="body" idx="1"/>
          </p:nvPr>
        </p:nvSpPr>
        <p:spPr>
          <a:xfrm>
            <a:off x="376781" y="1017161"/>
            <a:ext cx="11430520" cy="558727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" sz="3200" dirty="0"/>
              <a:t>[</a:t>
            </a:r>
            <a:r>
              <a:rPr lang="en-US" sz="3200" dirty="0"/>
              <a:t>Bridge]</a:t>
            </a:r>
            <a:endParaRPr lang="en-US" sz="4800" dirty="0"/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The heavens are roaring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The praise of Your glory</a:t>
            </a:r>
          </a:p>
          <a:p>
            <a:pPr marL="0" indent="0">
              <a:spcAft>
                <a:spcPts val="600"/>
              </a:spcAft>
              <a:buClr>
                <a:schemeClr val="dk1"/>
              </a:buClr>
              <a:buSzPts val="1100"/>
              <a:buNone/>
            </a:pPr>
            <a:r>
              <a:rPr lang="en-US" sz="4800" dirty="0"/>
              <a:t>For You are raised to life again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761D72-0B8A-4979-AABB-EDFD2B824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781" y="253561"/>
            <a:ext cx="10409588" cy="763600"/>
          </a:xfrm>
        </p:spPr>
        <p:txBody>
          <a:bodyPr/>
          <a:lstStyle/>
          <a:p>
            <a:pPr algn="l"/>
            <a:r>
              <a:rPr lang="en-US" dirty="0"/>
              <a:t>What a Beautiful Name</a:t>
            </a:r>
          </a:p>
        </p:txBody>
      </p:sp>
    </p:spTree>
    <p:extLst>
      <p:ext uri="{BB962C8B-B14F-4D97-AF65-F5344CB8AC3E}">
        <p14:creationId xmlns:p14="http://schemas.microsoft.com/office/powerpoint/2010/main" val="3610122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llate Presentation by Slidesgo">
  <a:themeElements>
    <a:clrScheme name="Simple Light">
      <a:dk1>
        <a:srgbClr val="000000"/>
      </a:dk1>
      <a:lt1>
        <a:srgbClr val="6326EE"/>
      </a:lt1>
      <a:dk2>
        <a:srgbClr val="FFFFFF"/>
      </a:dk2>
      <a:lt2>
        <a:srgbClr val="9C9E9E"/>
      </a:lt2>
      <a:accent1>
        <a:srgbClr val="6326EE"/>
      </a:accent1>
      <a:accent2>
        <a:srgbClr val="000000"/>
      </a:accent2>
      <a:accent3>
        <a:srgbClr val="FFFFFF"/>
      </a:accent3>
      <a:accent4>
        <a:srgbClr val="6326EE"/>
      </a:accent4>
      <a:accent5>
        <a:srgbClr val="9C9E9E"/>
      </a:accent5>
      <a:accent6>
        <a:srgbClr val="6326EE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1142</TotalTime>
  <Words>3441</Words>
  <Application>Microsoft Office PowerPoint</Application>
  <PresentationFormat>Widescreen</PresentationFormat>
  <Paragraphs>320</Paragraphs>
  <Slides>58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69" baseType="lpstr">
      <vt:lpstr>Arial</vt:lpstr>
      <vt:lpstr>Calibri</vt:lpstr>
      <vt:lpstr>Calibri Light</vt:lpstr>
      <vt:lpstr>Montserrat</vt:lpstr>
      <vt:lpstr>Montserrat ExtraBold</vt:lpstr>
      <vt:lpstr>Montserrat Light</vt:lpstr>
      <vt:lpstr>Montserrat Medium</vt:lpstr>
      <vt:lpstr>Proxima Nova</vt:lpstr>
      <vt:lpstr>Times New Roman</vt:lpstr>
      <vt:lpstr>Office Theme</vt:lpstr>
      <vt:lpstr>Ellate Presentation by Slidesgo</vt:lpstr>
      <vt:lpstr>Sunday Worship Service</vt:lpstr>
      <vt:lpstr>What a Beautiful Name</vt:lpstr>
      <vt:lpstr>What a Beautiful Name</vt:lpstr>
      <vt:lpstr>What a Beautiful Name</vt:lpstr>
      <vt:lpstr>What a Beautiful Name</vt:lpstr>
      <vt:lpstr>What a Beautiful Name</vt:lpstr>
      <vt:lpstr>What a Beautiful Name</vt:lpstr>
      <vt:lpstr>What a Beautiful Name</vt:lpstr>
      <vt:lpstr>What a Beautiful Name</vt:lpstr>
      <vt:lpstr>What a Beautiful Name</vt:lpstr>
      <vt:lpstr>What a Beautiful Name</vt:lpstr>
      <vt:lpstr>What a Beautiful Name</vt:lpstr>
      <vt:lpstr>What a Beautiful Name</vt:lpstr>
      <vt:lpstr>What a Beautiful Name</vt:lpstr>
      <vt:lpstr>What a Beautiful Name</vt:lpstr>
      <vt:lpstr>What a Beautiful Name</vt:lpstr>
      <vt:lpstr>What a Beautiful Name</vt:lpstr>
      <vt:lpstr>What a Beautiful Name</vt:lpstr>
      <vt:lpstr>What a Beautiful Name</vt:lpstr>
      <vt:lpstr>PowerPoint Presentation</vt:lpstr>
      <vt:lpstr>Emmanuel</vt:lpstr>
      <vt:lpstr>Emmanuel</vt:lpstr>
      <vt:lpstr>Emmanuel</vt:lpstr>
      <vt:lpstr>Emmanuel</vt:lpstr>
      <vt:lpstr>Emmanuel</vt:lpstr>
      <vt:lpstr>Emmanuel</vt:lpstr>
      <vt:lpstr>PowerPoint Presentation</vt:lpstr>
      <vt:lpstr>In Christ Alone</vt:lpstr>
      <vt:lpstr>In Christ Alone</vt:lpstr>
      <vt:lpstr>In Christ Alone</vt:lpstr>
      <vt:lpstr>In Christ Alone</vt:lpstr>
      <vt:lpstr>In Christ Alone</vt:lpstr>
      <vt:lpstr>In Christ Alone</vt:lpstr>
      <vt:lpstr>In Christ Alone</vt:lpstr>
      <vt:lpstr>In Christ Alone</vt:lpstr>
      <vt:lpstr>In Christ Alone</vt:lpstr>
      <vt:lpstr>In Christ Alone</vt:lpstr>
      <vt:lpstr>PowerPoint Presentation</vt:lpstr>
      <vt:lpstr>Evidence for Christ</vt:lpstr>
      <vt:lpstr>Evidence for Christ</vt:lpstr>
      <vt:lpstr>Evidence for Christ</vt:lpstr>
      <vt:lpstr>Evidence for Christ</vt:lpstr>
      <vt:lpstr>Evidence for Christ</vt:lpstr>
      <vt:lpstr>Evidence for Christ</vt:lpstr>
      <vt:lpstr>Evidence for Christ</vt:lpstr>
      <vt:lpstr>Evidence for Christ</vt:lpstr>
      <vt:lpstr>Evidence for Christ</vt:lpstr>
      <vt:lpstr>Evidence for Christ</vt:lpstr>
      <vt:lpstr>Evidence for Christ</vt:lpstr>
      <vt:lpstr>Evidence for Christ</vt:lpstr>
      <vt:lpstr>Evidence for Christ</vt:lpstr>
      <vt:lpstr>Evidence for Christ</vt:lpstr>
      <vt:lpstr>Evidence for Christ</vt:lpstr>
      <vt:lpstr>Evidence for Christ</vt:lpstr>
      <vt:lpstr>Evidence for Christ</vt:lpstr>
      <vt:lpstr>Evidence for Christ</vt:lpstr>
      <vt:lpstr>Evidence for Christ</vt:lpstr>
      <vt:lpstr>Evidence for Christ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Evidence for Christ</dc:title>
  <dc:creator>adam justin</dc:creator>
  <cp:lastModifiedBy>Alvin Bong (Group)</cp:lastModifiedBy>
  <cp:revision>35</cp:revision>
  <dcterms:created xsi:type="dcterms:W3CDTF">2020-12-02T06:42:13Z</dcterms:created>
  <dcterms:modified xsi:type="dcterms:W3CDTF">2020-12-05T12:24:03Z</dcterms:modified>
</cp:coreProperties>
</file>