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44"/>
  </p:notesMasterIdLst>
  <p:sldIdLst>
    <p:sldId id="256" r:id="rId3"/>
    <p:sldId id="257" r:id="rId4"/>
    <p:sldId id="259" r:id="rId5"/>
    <p:sldId id="260" r:id="rId6"/>
    <p:sldId id="261" r:id="rId7"/>
    <p:sldId id="263" r:id="rId8"/>
    <p:sldId id="264" r:id="rId9"/>
    <p:sldId id="262" r:id="rId10"/>
    <p:sldId id="266" r:id="rId11"/>
    <p:sldId id="267" r:id="rId12"/>
    <p:sldId id="280" r:id="rId13"/>
    <p:sldId id="258" r:id="rId14"/>
    <p:sldId id="268" r:id="rId15"/>
    <p:sldId id="270" r:id="rId16"/>
    <p:sldId id="271" r:id="rId17"/>
    <p:sldId id="272" r:id="rId18"/>
    <p:sldId id="273" r:id="rId19"/>
    <p:sldId id="274" r:id="rId20"/>
    <p:sldId id="276" r:id="rId21"/>
    <p:sldId id="277" r:id="rId22"/>
    <p:sldId id="275" r:id="rId23"/>
    <p:sldId id="278" r:id="rId24"/>
    <p:sldId id="279" r:id="rId25"/>
    <p:sldId id="281" r:id="rId26"/>
    <p:sldId id="269" r:id="rId27"/>
    <p:sldId id="282" r:id="rId28"/>
    <p:sldId id="298" r:id="rId29"/>
    <p:sldId id="301" r:id="rId30"/>
    <p:sldId id="302" r:id="rId31"/>
    <p:sldId id="303" r:id="rId32"/>
    <p:sldId id="304" r:id="rId33"/>
    <p:sldId id="305" r:id="rId34"/>
    <p:sldId id="306" r:id="rId35"/>
    <p:sldId id="307" r:id="rId36"/>
    <p:sldId id="308" r:id="rId37"/>
    <p:sldId id="309" r:id="rId38"/>
    <p:sldId id="294" r:id="rId39"/>
    <p:sldId id="310" r:id="rId40"/>
    <p:sldId id="311" r:id="rId41"/>
    <p:sldId id="296" r:id="rId42"/>
    <p:sldId id="312" r:id="rId43"/>
  </p:sldIdLst>
  <p:sldSz cx="9144000" cy="5143500" type="screen16x9"/>
  <p:notesSz cx="6858000" cy="9144000"/>
  <p:embeddedFontLst>
    <p:embeddedFont>
      <p:font typeface="Barlow"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Calibri Light" panose="020F0302020204030204" pitchFamily="34" charset="0"/>
      <p:regular r:id="rId53"/>
      <p:italic r:id="rId54"/>
    </p:embeddedFont>
    <p:embeddedFont>
      <p:font typeface="Red Hat Display"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A1E500-6A98-4279-ABED-AA5E4420E268}">
  <a:tblStyle styleId="{A7A1E500-6A98-4279-ABED-AA5E4420E2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0.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86CA06-44E4-4B2C-BCC8-24BCC59C49BC}" type="doc">
      <dgm:prSet loTypeId="urn:microsoft.com/office/officeart/2005/8/layout/hProcess9" loCatId="process" qsTypeId="urn:microsoft.com/office/officeart/2005/8/quickstyle/simple1" qsCatId="simple" csTypeId="urn:microsoft.com/office/officeart/2005/8/colors/accent3_2" csCatId="accent3" phldr="1"/>
      <dgm:spPr/>
    </dgm:pt>
    <dgm:pt modelId="{798F008A-A932-4F0E-B205-5F56B07933DF}" type="pres">
      <dgm:prSet presAssocID="{2B86CA06-44E4-4B2C-BCC8-24BCC59C49BC}" presName="CompostProcess" presStyleCnt="0">
        <dgm:presLayoutVars>
          <dgm:dir/>
          <dgm:resizeHandles val="exact"/>
        </dgm:presLayoutVars>
      </dgm:prSet>
      <dgm:spPr/>
    </dgm:pt>
    <dgm:pt modelId="{F14A94CD-32DE-441F-9DF1-C664C2B0D42D}" type="pres">
      <dgm:prSet presAssocID="{2B86CA06-44E4-4B2C-BCC8-24BCC59C49BC}" presName="arrow" presStyleLbl="bgShp" presStyleIdx="0" presStyleCnt="1" custScaleX="117647" custLinFactNeighborX="73" custLinFactNeighborY="-1001"/>
      <dgm:spPr/>
    </dgm:pt>
    <dgm:pt modelId="{570D458D-0D85-435D-B31D-FF3579C55D63}" type="pres">
      <dgm:prSet presAssocID="{2B86CA06-44E4-4B2C-BCC8-24BCC59C49BC}" presName="linearProcess" presStyleCnt="0"/>
      <dgm:spPr/>
    </dgm:pt>
  </dgm:ptLst>
  <dgm:cxnLst>
    <dgm:cxn modelId="{AEC9B7D2-9B69-4614-AD9C-5DBA410FBC3B}" type="presOf" srcId="{2B86CA06-44E4-4B2C-BCC8-24BCC59C49BC}" destId="{798F008A-A932-4F0E-B205-5F56B07933DF}" srcOrd="0" destOrd="0" presId="urn:microsoft.com/office/officeart/2005/8/layout/hProcess9"/>
    <dgm:cxn modelId="{C3F4A4BD-1BB7-465F-B929-18D7B5546182}" type="presParOf" srcId="{798F008A-A932-4F0E-B205-5F56B07933DF}" destId="{F14A94CD-32DE-441F-9DF1-C664C2B0D42D}" srcOrd="0" destOrd="0" presId="urn:microsoft.com/office/officeart/2005/8/layout/hProcess9"/>
    <dgm:cxn modelId="{BDABAF2E-450B-4828-A489-9FC639B820B0}" type="presParOf" srcId="{798F008A-A932-4F0E-B205-5F56B07933DF}" destId="{570D458D-0D85-435D-B31D-FF3579C55D63}" srcOrd="1"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A94CD-32DE-441F-9DF1-C664C2B0D42D}">
      <dsp:nvSpPr>
        <dsp:cNvPr id="0" name=""/>
        <dsp:cNvSpPr/>
      </dsp:nvSpPr>
      <dsp:spPr>
        <a:xfrm>
          <a:off x="3" y="0"/>
          <a:ext cx="7886696" cy="3263504"/>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1860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587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fb8d6ea64_0_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fb8d6ea64_0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5961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38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3052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002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8486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0625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597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4076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2926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830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312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3827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fb8d6ea64_0_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fb8d6ea64_0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7326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5836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983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5483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96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9017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2745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b8d6ea6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fb8d6ea6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2678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2249400" y="3417925"/>
            <a:ext cx="4645200" cy="43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 name="Google Shape;10;p2"/>
          <p:cNvSpPr txBox="1">
            <a:spLocks noGrp="1"/>
          </p:cNvSpPr>
          <p:nvPr>
            <p:ph type="ctrTitle"/>
          </p:nvPr>
        </p:nvSpPr>
        <p:spPr>
          <a:xfrm>
            <a:off x="1728150" y="828800"/>
            <a:ext cx="56877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7200"/>
              <a:buNone/>
              <a:defRPr sz="7200">
                <a:solidFill>
                  <a:schemeClr val="lt1"/>
                </a:solidFill>
              </a:defRPr>
            </a:lvl1pPr>
            <a:lvl2pPr lvl="1" algn="ctr" rtl="0">
              <a:spcBef>
                <a:spcPts val="0"/>
              </a:spcBef>
              <a:spcAft>
                <a:spcPts val="0"/>
              </a:spcAft>
              <a:buClr>
                <a:schemeClr val="lt1"/>
              </a:buClr>
              <a:buSzPts val="7200"/>
              <a:buNone/>
              <a:defRPr sz="7200">
                <a:solidFill>
                  <a:schemeClr val="lt1"/>
                </a:solidFill>
              </a:defRPr>
            </a:lvl2pPr>
            <a:lvl3pPr lvl="2" algn="ctr" rtl="0">
              <a:spcBef>
                <a:spcPts val="0"/>
              </a:spcBef>
              <a:spcAft>
                <a:spcPts val="0"/>
              </a:spcAft>
              <a:buClr>
                <a:schemeClr val="lt1"/>
              </a:buClr>
              <a:buSzPts val="7200"/>
              <a:buNone/>
              <a:defRPr sz="7200">
                <a:solidFill>
                  <a:schemeClr val="lt1"/>
                </a:solidFill>
              </a:defRPr>
            </a:lvl3pPr>
            <a:lvl4pPr lvl="3" algn="ctr" rtl="0">
              <a:spcBef>
                <a:spcPts val="0"/>
              </a:spcBef>
              <a:spcAft>
                <a:spcPts val="0"/>
              </a:spcAft>
              <a:buClr>
                <a:schemeClr val="lt1"/>
              </a:buClr>
              <a:buSzPts val="7200"/>
              <a:buNone/>
              <a:defRPr sz="7200">
                <a:solidFill>
                  <a:schemeClr val="lt1"/>
                </a:solidFill>
              </a:defRPr>
            </a:lvl4pPr>
            <a:lvl5pPr lvl="4" algn="ctr" rtl="0">
              <a:spcBef>
                <a:spcPts val="0"/>
              </a:spcBef>
              <a:spcAft>
                <a:spcPts val="0"/>
              </a:spcAft>
              <a:buClr>
                <a:schemeClr val="lt1"/>
              </a:buClr>
              <a:buSzPts val="7200"/>
              <a:buNone/>
              <a:defRPr sz="7200">
                <a:solidFill>
                  <a:schemeClr val="lt1"/>
                </a:solidFill>
              </a:defRPr>
            </a:lvl5pPr>
            <a:lvl6pPr lvl="5" algn="ctr" rtl="0">
              <a:spcBef>
                <a:spcPts val="0"/>
              </a:spcBef>
              <a:spcAft>
                <a:spcPts val="0"/>
              </a:spcAft>
              <a:buClr>
                <a:schemeClr val="lt1"/>
              </a:buClr>
              <a:buSzPts val="7200"/>
              <a:buNone/>
              <a:defRPr sz="7200">
                <a:solidFill>
                  <a:schemeClr val="lt1"/>
                </a:solidFill>
              </a:defRPr>
            </a:lvl6pPr>
            <a:lvl7pPr lvl="6" algn="ctr" rtl="0">
              <a:spcBef>
                <a:spcPts val="0"/>
              </a:spcBef>
              <a:spcAft>
                <a:spcPts val="0"/>
              </a:spcAft>
              <a:buClr>
                <a:schemeClr val="lt1"/>
              </a:buClr>
              <a:buSzPts val="7200"/>
              <a:buNone/>
              <a:defRPr sz="7200">
                <a:solidFill>
                  <a:schemeClr val="lt1"/>
                </a:solidFill>
              </a:defRPr>
            </a:lvl7pPr>
            <a:lvl8pPr lvl="7" algn="ctr" rtl="0">
              <a:spcBef>
                <a:spcPts val="0"/>
              </a:spcBef>
              <a:spcAft>
                <a:spcPts val="0"/>
              </a:spcAft>
              <a:buClr>
                <a:schemeClr val="lt1"/>
              </a:buClr>
              <a:buSzPts val="7200"/>
              <a:buNone/>
              <a:defRPr sz="7200">
                <a:solidFill>
                  <a:schemeClr val="lt1"/>
                </a:solidFill>
              </a:defRPr>
            </a:lvl8pPr>
            <a:lvl9pPr lvl="8" algn="ctr" rtl="0">
              <a:spcBef>
                <a:spcPts val="0"/>
              </a:spcBef>
              <a:spcAft>
                <a:spcPts val="0"/>
              </a:spcAft>
              <a:buClr>
                <a:schemeClr val="lt1"/>
              </a:buClr>
              <a:buSzPts val="7200"/>
              <a:buNone/>
              <a:defRPr sz="72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FCDF-6D50-4F3B-8DBA-BF48604CCD4A}"/>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1B673056-28C3-45E2-9308-7DE48F6041C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708B4332-18FD-4A90-987D-F0A53C71370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59900FDD-4CE1-4900-92E0-97889262E874}"/>
              </a:ext>
            </a:extLst>
          </p:cNvPr>
          <p:cNvSpPr>
            <a:spLocks noGrp="1"/>
          </p:cNvSpPr>
          <p:nvPr>
            <p:ph type="dt" sz="half" idx="10"/>
          </p:nvPr>
        </p:nvSpPr>
        <p:spPr/>
        <p:txBody>
          <a:bodyPr/>
          <a:lstStyle/>
          <a:p>
            <a:fld id="{3F291944-0181-4B6F-981F-8D1241D2D24F}" type="datetimeFigureOut">
              <a:rPr lang="en-MY" smtClean="0"/>
              <a:t>13/3/2021</a:t>
            </a:fld>
            <a:endParaRPr lang="en-MY"/>
          </a:p>
        </p:txBody>
      </p:sp>
      <p:sp>
        <p:nvSpPr>
          <p:cNvPr id="6" name="Footer Placeholder 5">
            <a:extLst>
              <a:ext uri="{FF2B5EF4-FFF2-40B4-BE49-F238E27FC236}">
                <a16:creationId xmlns:a16="http://schemas.microsoft.com/office/drawing/2014/main" id="{91C850D8-00AD-438C-97F1-19484ECD2A8B}"/>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37D0A392-1A37-4E0A-AEA3-E538EFF3FB97}"/>
              </a:ext>
            </a:extLst>
          </p:cNvPr>
          <p:cNvSpPr>
            <a:spLocks noGrp="1"/>
          </p:cNvSpPr>
          <p:nvPr>
            <p:ph type="sldNum" sz="quarter" idx="12"/>
          </p:nvPr>
        </p:nvSpPr>
        <p:spPr/>
        <p:txBody>
          <a:bodyPr/>
          <a:lstStyle/>
          <a:p>
            <a:fld id="{8E33EF25-A675-4CB3-8DEF-97AF9D64E1CE}" type="slidenum">
              <a:rPr lang="en-MY" smtClean="0"/>
              <a:t>‹#›</a:t>
            </a:fld>
            <a:endParaRPr lang="en-MY"/>
          </a:p>
        </p:txBody>
      </p:sp>
    </p:spTree>
    <p:extLst>
      <p:ext uri="{BB962C8B-B14F-4D97-AF65-F5344CB8AC3E}">
        <p14:creationId xmlns:p14="http://schemas.microsoft.com/office/powerpoint/2010/main" val="4274440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309CA-11AD-491D-BD23-DA2AD3EBF8A6}"/>
              </a:ext>
            </a:extLst>
          </p:cNvPr>
          <p:cNvSpPr>
            <a:spLocks noGrp="1"/>
          </p:cNvSpPr>
          <p:nvPr>
            <p:ph type="title"/>
          </p:nvPr>
        </p:nvSpPr>
        <p:spPr>
          <a:xfrm>
            <a:off x="629841" y="273844"/>
            <a:ext cx="7886700" cy="994172"/>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45A7247F-0160-452F-AC7B-49828740CD0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E9B4EA8-5A49-4B18-9E5A-1304A13B826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6A4D5AEC-B417-4E94-804E-F7C2CFD872F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E319A88-A17A-47FA-8702-5082D78FCB6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263C8682-65B3-48B8-B475-95EC10332975}"/>
              </a:ext>
            </a:extLst>
          </p:cNvPr>
          <p:cNvSpPr>
            <a:spLocks noGrp="1"/>
          </p:cNvSpPr>
          <p:nvPr>
            <p:ph type="dt" sz="half" idx="10"/>
          </p:nvPr>
        </p:nvSpPr>
        <p:spPr/>
        <p:txBody>
          <a:bodyPr/>
          <a:lstStyle/>
          <a:p>
            <a:fld id="{3F291944-0181-4B6F-981F-8D1241D2D24F}" type="datetimeFigureOut">
              <a:rPr lang="en-MY" smtClean="0"/>
              <a:t>13/3/2021</a:t>
            </a:fld>
            <a:endParaRPr lang="en-MY"/>
          </a:p>
        </p:txBody>
      </p:sp>
      <p:sp>
        <p:nvSpPr>
          <p:cNvPr id="8" name="Footer Placeholder 7">
            <a:extLst>
              <a:ext uri="{FF2B5EF4-FFF2-40B4-BE49-F238E27FC236}">
                <a16:creationId xmlns:a16="http://schemas.microsoft.com/office/drawing/2014/main" id="{CD9922AB-3408-423B-A952-758E6742B916}"/>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48D28A7F-D126-45E6-B0FB-3259A9487487}"/>
              </a:ext>
            </a:extLst>
          </p:cNvPr>
          <p:cNvSpPr>
            <a:spLocks noGrp="1"/>
          </p:cNvSpPr>
          <p:nvPr>
            <p:ph type="sldNum" sz="quarter" idx="12"/>
          </p:nvPr>
        </p:nvSpPr>
        <p:spPr/>
        <p:txBody>
          <a:bodyPr/>
          <a:lstStyle/>
          <a:p>
            <a:fld id="{8E33EF25-A675-4CB3-8DEF-97AF9D64E1CE}" type="slidenum">
              <a:rPr lang="en-MY" smtClean="0"/>
              <a:t>‹#›</a:t>
            </a:fld>
            <a:endParaRPr lang="en-MY"/>
          </a:p>
        </p:txBody>
      </p:sp>
    </p:spTree>
    <p:extLst>
      <p:ext uri="{BB962C8B-B14F-4D97-AF65-F5344CB8AC3E}">
        <p14:creationId xmlns:p14="http://schemas.microsoft.com/office/powerpoint/2010/main" val="2585183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F343-B592-49A5-BE5D-6F0408B134AF}"/>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BB4795DD-BFC3-4D2C-8D85-814B49708C2D}"/>
              </a:ext>
            </a:extLst>
          </p:cNvPr>
          <p:cNvSpPr>
            <a:spLocks noGrp="1"/>
          </p:cNvSpPr>
          <p:nvPr>
            <p:ph type="dt" sz="half" idx="10"/>
          </p:nvPr>
        </p:nvSpPr>
        <p:spPr/>
        <p:txBody>
          <a:bodyPr/>
          <a:lstStyle/>
          <a:p>
            <a:fld id="{3F291944-0181-4B6F-981F-8D1241D2D24F}" type="datetimeFigureOut">
              <a:rPr lang="en-MY" smtClean="0"/>
              <a:t>13/3/2021</a:t>
            </a:fld>
            <a:endParaRPr lang="en-MY"/>
          </a:p>
        </p:txBody>
      </p:sp>
      <p:sp>
        <p:nvSpPr>
          <p:cNvPr id="4" name="Footer Placeholder 3">
            <a:extLst>
              <a:ext uri="{FF2B5EF4-FFF2-40B4-BE49-F238E27FC236}">
                <a16:creationId xmlns:a16="http://schemas.microsoft.com/office/drawing/2014/main" id="{79ADF1EC-8595-4EF9-A17A-D65C9BBE6494}"/>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D9033BD7-8DB2-42D5-9EE3-10555BBB7631}"/>
              </a:ext>
            </a:extLst>
          </p:cNvPr>
          <p:cNvSpPr>
            <a:spLocks noGrp="1"/>
          </p:cNvSpPr>
          <p:nvPr>
            <p:ph type="sldNum" sz="quarter" idx="12"/>
          </p:nvPr>
        </p:nvSpPr>
        <p:spPr/>
        <p:txBody>
          <a:bodyPr/>
          <a:lstStyle/>
          <a:p>
            <a:fld id="{8E33EF25-A675-4CB3-8DEF-97AF9D64E1CE}" type="slidenum">
              <a:rPr lang="en-MY" smtClean="0"/>
              <a:t>‹#›</a:t>
            </a:fld>
            <a:endParaRPr lang="en-MY"/>
          </a:p>
        </p:txBody>
      </p:sp>
    </p:spTree>
    <p:extLst>
      <p:ext uri="{BB962C8B-B14F-4D97-AF65-F5344CB8AC3E}">
        <p14:creationId xmlns:p14="http://schemas.microsoft.com/office/powerpoint/2010/main" val="2199518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BC969F-5C86-454E-AA24-2E5C78825A79}"/>
              </a:ext>
            </a:extLst>
          </p:cNvPr>
          <p:cNvSpPr>
            <a:spLocks noGrp="1"/>
          </p:cNvSpPr>
          <p:nvPr>
            <p:ph type="dt" sz="half" idx="10"/>
          </p:nvPr>
        </p:nvSpPr>
        <p:spPr/>
        <p:txBody>
          <a:bodyPr/>
          <a:lstStyle/>
          <a:p>
            <a:fld id="{3F291944-0181-4B6F-981F-8D1241D2D24F}" type="datetimeFigureOut">
              <a:rPr lang="en-MY" smtClean="0"/>
              <a:t>13/3/2021</a:t>
            </a:fld>
            <a:endParaRPr lang="en-MY"/>
          </a:p>
        </p:txBody>
      </p:sp>
      <p:sp>
        <p:nvSpPr>
          <p:cNvPr id="3" name="Footer Placeholder 2">
            <a:extLst>
              <a:ext uri="{FF2B5EF4-FFF2-40B4-BE49-F238E27FC236}">
                <a16:creationId xmlns:a16="http://schemas.microsoft.com/office/drawing/2014/main" id="{CBFB8147-2B81-4171-9F98-0A37E4C267A5}"/>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4B803655-C3BE-49FC-9EC7-FCA4FD4B6189}"/>
              </a:ext>
            </a:extLst>
          </p:cNvPr>
          <p:cNvSpPr>
            <a:spLocks noGrp="1"/>
          </p:cNvSpPr>
          <p:nvPr>
            <p:ph type="sldNum" sz="quarter" idx="12"/>
          </p:nvPr>
        </p:nvSpPr>
        <p:spPr/>
        <p:txBody>
          <a:bodyPr/>
          <a:lstStyle/>
          <a:p>
            <a:fld id="{8E33EF25-A675-4CB3-8DEF-97AF9D64E1CE}" type="slidenum">
              <a:rPr lang="en-MY" smtClean="0"/>
              <a:t>‹#›</a:t>
            </a:fld>
            <a:endParaRPr lang="en-MY"/>
          </a:p>
        </p:txBody>
      </p:sp>
    </p:spTree>
    <p:extLst>
      <p:ext uri="{BB962C8B-B14F-4D97-AF65-F5344CB8AC3E}">
        <p14:creationId xmlns:p14="http://schemas.microsoft.com/office/powerpoint/2010/main" val="1383873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2987-7609-42C8-9CC6-70D819611DC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B7E747A9-06A5-4A90-AAC7-B9BA2FD838B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C5BBE65E-2EA1-4577-B86B-3CA41160652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A5ABD2A-2B71-46D7-BCB1-715FE2E3DC52}"/>
              </a:ext>
            </a:extLst>
          </p:cNvPr>
          <p:cNvSpPr>
            <a:spLocks noGrp="1"/>
          </p:cNvSpPr>
          <p:nvPr>
            <p:ph type="dt" sz="half" idx="10"/>
          </p:nvPr>
        </p:nvSpPr>
        <p:spPr/>
        <p:txBody>
          <a:bodyPr/>
          <a:lstStyle/>
          <a:p>
            <a:fld id="{3F291944-0181-4B6F-981F-8D1241D2D24F}" type="datetimeFigureOut">
              <a:rPr lang="en-MY" smtClean="0"/>
              <a:t>13/3/2021</a:t>
            </a:fld>
            <a:endParaRPr lang="en-MY"/>
          </a:p>
        </p:txBody>
      </p:sp>
      <p:sp>
        <p:nvSpPr>
          <p:cNvPr id="6" name="Footer Placeholder 5">
            <a:extLst>
              <a:ext uri="{FF2B5EF4-FFF2-40B4-BE49-F238E27FC236}">
                <a16:creationId xmlns:a16="http://schemas.microsoft.com/office/drawing/2014/main" id="{520954E4-D49B-4D6F-BD2D-109F6A260306}"/>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9C44AAF7-1004-4B8E-906F-5DCB1FC743EC}"/>
              </a:ext>
            </a:extLst>
          </p:cNvPr>
          <p:cNvSpPr>
            <a:spLocks noGrp="1"/>
          </p:cNvSpPr>
          <p:nvPr>
            <p:ph type="sldNum" sz="quarter" idx="12"/>
          </p:nvPr>
        </p:nvSpPr>
        <p:spPr/>
        <p:txBody>
          <a:bodyPr/>
          <a:lstStyle/>
          <a:p>
            <a:fld id="{8E33EF25-A675-4CB3-8DEF-97AF9D64E1CE}" type="slidenum">
              <a:rPr lang="en-MY" smtClean="0"/>
              <a:t>‹#›</a:t>
            </a:fld>
            <a:endParaRPr lang="en-MY"/>
          </a:p>
        </p:txBody>
      </p:sp>
    </p:spTree>
    <p:extLst>
      <p:ext uri="{BB962C8B-B14F-4D97-AF65-F5344CB8AC3E}">
        <p14:creationId xmlns:p14="http://schemas.microsoft.com/office/powerpoint/2010/main" val="1690374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A8BDC-F935-4906-A8EA-5C43EB9D702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FBB3D6F6-5AA4-42BA-99C8-187D4C4F455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MY"/>
          </a:p>
        </p:txBody>
      </p:sp>
      <p:sp>
        <p:nvSpPr>
          <p:cNvPr id="4" name="Text Placeholder 3">
            <a:extLst>
              <a:ext uri="{FF2B5EF4-FFF2-40B4-BE49-F238E27FC236}">
                <a16:creationId xmlns:a16="http://schemas.microsoft.com/office/drawing/2014/main" id="{F375264F-B9BB-4BF8-81C2-8DF8C11EE57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17DE9E8-D237-461D-926F-F2D5B44CEEAA}"/>
              </a:ext>
            </a:extLst>
          </p:cNvPr>
          <p:cNvSpPr>
            <a:spLocks noGrp="1"/>
          </p:cNvSpPr>
          <p:nvPr>
            <p:ph type="dt" sz="half" idx="10"/>
          </p:nvPr>
        </p:nvSpPr>
        <p:spPr/>
        <p:txBody>
          <a:bodyPr/>
          <a:lstStyle/>
          <a:p>
            <a:fld id="{3F291944-0181-4B6F-981F-8D1241D2D24F}" type="datetimeFigureOut">
              <a:rPr lang="en-MY" smtClean="0"/>
              <a:t>13/3/2021</a:t>
            </a:fld>
            <a:endParaRPr lang="en-MY"/>
          </a:p>
        </p:txBody>
      </p:sp>
      <p:sp>
        <p:nvSpPr>
          <p:cNvPr id="6" name="Footer Placeholder 5">
            <a:extLst>
              <a:ext uri="{FF2B5EF4-FFF2-40B4-BE49-F238E27FC236}">
                <a16:creationId xmlns:a16="http://schemas.microsoft.com/office/drawing/2014/main" id="{339E73C0-E222-4316-9318-FCA6F9A3C1FE}"/>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BA061708-5BC2-4359-8858-4930657813A4}"/>
              </a:ext>
            </a:extLst>
          </p:cNvPr>
          <p:cNvSpPr>
            <a:spLocks noGrp="1"/>
          </p:cNvSpPr>
          <p:nvPr>
            <p:ph type="sldNum" sz="quarter" idx="12"/>
          </p:nvPr>
        </p:nvSpPr>
        <p:spPr/>
        <p:txBody>
          <a:bodyPr/>
          <a:lstStyle/>
          <a:p>
            <a:fld id="{8E33EF25-A675-4CB3-8DEF-97AF9D64E1CE}" type="slidenum">
              <a:rPr lang="en-MY" smtClean="0"/>
              <a:t>‹#›</a:t>
            </a:fld>
            <a:endParaRPr lang="en-MY"/>
          </a:p>
        </p:txBody>
      </p:sp>
    </p:spTree>
    <p:extLst>
      <p:ext uri="{BB962C8B-B14F-4D97-AF65-F5344CB8AC3E}">
        <p14:creationId xmlns:p14="http://schemas.microsoft.com/office/powerpoint/2010/main" val="1289953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21409-D9DE-470C-8984-FCC18867552D}"/>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BBFD566-8980-4299-9DAA-D84F049A2C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9640FAE-4B8E-4D03-AB70-88520837D074}"/>
              </a:ext>
            </a:extLst>
          </p:cNvPr>
          <p:cNvSpPr>
            <a:spLocks noGrp="1"/>
          </p:cNvSpPr>
          <p:nvPr>
            <p:ph type="dt" sz="half" idx="10"/>
          </p:nvPr>
        </p:nvSpPr>
        <p:spPr/>
        <p:txBody>
          <a:bodyPr/>
          <a:lstStyle/>
          <a:p>
            <a:fld id="{3F291944-0181-4B6F-981F-8D1241D2D24F}" type="datetimeFigureOut">
              <a:rPr lang="en-MY" smtClean="0"/>
              <a:t>13/3/2021</a:t>
            </a:fld>
            <a:endParaRPr lang="en-MY"/>
          </a:p>
        </p:txBody>
      </p:sp>
      <p:sp>
        <p:nvSpPr>
          <p:cNvPr id="5" name="Footer Placeholder 4">
            <a:extLst>
              <a:ext uri="{FF2B5EF4-FFF2-40B4-BE49-F238E27FC236}">
                <a16:creationId xmlns:a16="http://schemas.microsoft.com/office/drawing/2014/main" id="{CFCD4912-FA38-4A1B-BCC6-81F2D757F260}"/>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A02F8FB3-97E0-419C-837E-1AF6FAA458D3}"/>
              </a:ext>
            </a:extLst>
          </p:cNvPr>
          <p:cNvSpPr>
            <a:spLocks noGrp="1"/>
          </p:cNvSpPr>
          <p:nvPr>
            <p:ph type="sldNum" sz="quarter" idx="12"/>
          </p:nvPr>
        </p:nvSpPr>
        <p:spPr/>
        <p:txBody>
          <a:bodyPr/>
          <a:lstStyle/>
          <a:p>
            <a:fld id="{8E33EF25-A675-4CB3-8DEF-97AF9D64E1CE}" type="slidenum">
              <a:rPr lang="en-MY" smtClean="0"/>
              <a:t>‹#›</a:t>
            </a:fld>
            <a:endParaRPr lang="en-MY"/>
          </a:p>
        </p:txBody>
      </p:sp>
    </p:spTree>
    <p:extLst>
      <p:ext uri="{BB962C8B-B14F-4D97-AF65-F5344CB8AC3E}">
        <p14:creationId xmlns:p14="http://schemas.microsoft.com/office/powerpoint/2010/main" val="2186905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3D9AF-69D8-4873-91B7-5C0146D57CD1}"/>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22702DFD-CB2B-42A0-BFF6-2D7CB8A9036D}"/>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4EAF90A8-9C52-47E0-81BF-CEB87B3793FE}"/>
              </a:ext>
            </a:extLst>
          </p:cNvPr>
          <p:cNvSpPr>
            <a:spLocks noGrp="1"/>
          </p:cNvSpPr>
          <p:nvPr>
            <p:ph type="dt" sz="half" idx="10"/>
          </p:nvPr>
        </p:nvSpPr>
        <p:spPr/>
        <p:txBody>
          <a:bodyPr/>
          <a:lstStyle/>
          <a:p>
            <a:fld id="{3F291944-0181-4B6F-981F-8D1241D2D24F}" type="datetimeFigureOut">
              <a:rPr lang="en-MY" smtClean="0"/>
              <a:t>13/3/2021</a:t>
            </a:fld>
            <a:endParaRPr lang="en-MY"/>
          </a:p>
        </p:txBody>
      </p:sp>
      <p:sp>
        <p:nvSpPr>
          <p:cNvPr id="5" name="Footer Placeholder 4">
            <a:extLst>
              <a:ext uri="{FF2B5EF4-FFF2-40B4-BE49-F238E27FC236}">
                <a16:creationId xmlns:a16="http://schemas.microsoft.com/office/drawing/2014/main" id="{5AA9521E-EF7B-4E1F-9563-548E3C7A995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6123C7F2-3ACA-4B5F-A9B2-DD0224903E3E}"/>
              </a:ext>
            </a:extLst>
          </p:cNvPr>
          <p:cNvSpPr>
            <a:spLocks noGrp="1"/>
          </p:cNvSpPr>
          <p:nvPr>
            <p:ph type="sldNum" sz="quarter" idx="12"/>
          </p:nvPr>
        </p:nvSpPr>
        <p:spPr/>
        <p:txBody>
          <a:bodyPr/>
          <a:lstStyle/>
          <a:p>
            <a:fld id="{8E33EF25-A675-4CB3-8DEF-97AF9D64E1CE}" type="slidenum">
              <a:rPr lang="en-MY" smtClean="0"/>
              <a:t>‹#›</a:t>
            </a:fld>
            <a:endParaRPr lang="en-MY"/>
          </a:p>
        </p:txBody>
      </p:sp>
    </p:spTree>
    <p:extLst>
      <p:ext uri="{BB962C8B-B14F-4D97-AF65-F5344CB8AC3E}">
        <p14:creationId xmlns:p14="http://schemas.microsoft.com/office/powerpoint/2010/main" val="2669956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720300" y="628525"/>
            <a:ext cx="7703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22">
    <p:bg>
      <p:bgPr>
        <a:blipFill>
          <a:blip r:embed="rId2">
            <a:alphaModFix/>
          </a:blip>
          <a:stretch>
            <a:fillRect/>
          </a:stretch>
        </a:blipFill>
        <a:effectLst/>
      </p:bgPr>
    </p:bg>
    <p:spTree>
      <p:nvGrpSpPr>
        <p:cNvPr id="1" name="Shape 4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22_1">
    <p:bg>
      <p:bgPr>
        <a:blipFill>
          <a:blip r:embed="rId2">
            <a:alphaModFix/>
          </a:blip>
          <a:stretch>
            <a:fillRect/>
          </a:stretch>
        </a:blipFill>
        <a:effectLst/>
      </p:bgPr>
    </p:bg>
    <p:spTree>
      <p:nvGrpSpPr>
        <p:cNvPr id="1" name="Shape 4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22_1_1">
    <p:bg>
      <p:bgPr>
        <a:blipFill>
          <a:blip r:embed="rId2">
            <a:alphaModFix/>
          </a:blip>
          <a:stretch>
            <a:fillRect/>
          </a:stretch>
        </a:blipFill>
        <a:effectLst/>
      </p:bgPr>
    </p:bg>
    <p:spTree>
      <p:nvGrpSpPr>
        <p:cNvPr id="1" name="Shape 4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16"/>
          <p:cNvSpPr txBox="1">
            <a:spLocks noGrp="1"/>
          </p:cNvSpPr>
          <p:nvPr>
            <p:ph type="subTitle" idx="1"/>
          </p:nvPr>
        </p:nvSpPr>
        <p:spPr>
          <a:xfrm>
            <a:off x="5809650" y="533323"/>
            <a:ext cx="18744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b="1"/>
            </a:lvl1pPr>
            <a:lvl2pPr lvl="1" rtl="0">
              <a:spcBef>
                <a:spcPts val="0"/>
              </a:spcBef>
              <a:spcAft>
                <a:spcPts val="0"/>
              </a:spcAft>
              <a:buNone/>
              <a:defRPr sz="2000" b="1"/>
            </a:lvl2pPr>
            <a:lvl3pPr lvl="2" rtl="0">
              <a:spcBef>
                <a:spcPts val="0"/>
              </a:spcBef>
              <a:spcAft>
                <a:spcPts val="0"/>
              </a:spcAft>
              <a:buNone/>
              <a:defRPr sz="2000" b="1"/>
            </a:lvl3pPr>
            <a:lvl4pPr lvl="3" rtl="0">
              <a:spcBef>
                <a:spcPts val="0"/>
              </a:spcBef>
              <a:spcAft>
                <a:spcPts val="0"/>
              </a:spcAft>
              <a:buNone/>
              <a:defRPr sz="2000" b="1"/>
            </a:lvl4pPr>
            <a:lvl5pPr lvl="4" rtl="0">
              <a:spcBef>
                <a:spcPts val="0"/>
              </a:spcBef>
              <a:spcAft>
                <a:spcPts val="0"/>
              </a:spcAft>
              <a:buNone/>
              <a:defRPr sz="2000" b="1"/>
            </a:lvl5pPr>
            <a:lvl6pPr lvl="5" rtl="0">
              <a:spcBef>
                <a:spcPts val="0"/>
              </a:spcBef>
              <a:spcAft>
                <a:spcPts val="0"/>
              </a:spcAft>
              <a:buNone/>
              <a:defRPr sz="2000" b="1"/>
            </a:lvl6pPr>
            <a:lvl7pPr lvl="6" rtl="0">
              <a:spcBef>
                <a:spcPts val="0"/>
              </a:spcBef>
              <a:spcAft>
                <a:spcPts val="0"/>
              </a:spcAft>
              <a:buNone/>
              <a:defRPr sz="2000" b="1"/>
            </a:lvl7pPr>
            <a:lvl8pPr lvl="7" rtl="0">
              <a:spcBef>
                <a:spcPts val="0"/>
              </a:spcBef>
              <a:spcAft>
                <a:spcPts val="0"/>
              </a:spcAft>
              <a:buNone/>
              <a:defRPr sz="2000" b="1"/>
            </a:lvl8pPr>
            <a:lvl9pPr lvl="8" rtl="0">
              <a:spcBef>
                <a:spcPts val="0"/>
              </a:spcBef>
              <a:spcAft>
                <a:spcPts val="0"/>
              </a:spcAft>
              <a:buNone/>
              <a:defRPr sz="2000" b="1"/>
            </a:lvl9pPr>
          </a:lstStyle>
          <a:p>
            <a:endParaRPr/>
          </a:p>
        </p:txBody>
      </p:sp>
      <p:sp>
        <p:nvSpPr>
          <p:cNvPr id="49" name="Google Shape;49;p16"/>
          <p:cNvSpPr txBox="1">
            <a:spLocks noGrp="1"/>
          </p:cNvSpPr>
          <p:nvPr>
            <p:ph type="title"/>
          </p:nvPr>
        </p:nvSpPr>
        <p:spPr>
          <a:xfrm>
            <a:off x="713100" y="2053950"/>
            <a:ext cx="2578500" cy="1033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50" name="Google Shape;50;p16"/>
          <p:cNvSpPr txBox="1">
            <a:spLocks noGrp="1"/>
          </p:cNvSpPr>
          <p:nvPr>
            <p:ph type="title" idx="2" hasCustomPrompt="1"/>
          </p:nvPr>
        </p:nvSpPr>
        <p:spPr>
          <a:xfrm>
            <a:off x="4811028" y="817025"/>
            <a:ext cx="6036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51" name="Google Shape;51;p16"/>
          <p:cNvSpPr txBox="1">
            <a:spLocks noGrp="1"/>
          </p:cNvSpPr>
          <p:nvPr>
            <p:ph type="subTitle" idx="3"/>
          </p:nvPr>
        </p:nvSpPr>
        <p:spPr>
          <a:xfrm>
            <a:off x="5809650" y="854858"/>
            <a:ext cx="2541900" cy="6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52" name="Google Shape;52;p16"/>
          <p:cNvSpPr txBox="1">
            <a:spLocks noGrp="1"/>
          </p:cNvSpPr>
          <p:nvPr>
            <p:ph type="title" idx="4" hasCustomPrompt="1"/>
          </p:nvPr>
        </p:nvSpPr>
        <p:spPr>
          <a:xfrm>
            <a:off x="4811028" y="1849575"/>
            <a:ext cx="6036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53" name="Google Shape;53;p16"/>
          <p:cNvSpPr txBox="1">
            <a:spLocks noGrp="1"/>
          </p:cNvSpPr>
          <p:nvPr>
            <p:ph type="title" idx="5" hasCustomPrompt="1"/>
          </p:nvPr>
        </p:nvSpPr>
        <p:spPr>
          <a:xfrm>
            <a:off x="4811028" y="2891725"/>
            <a:ext cx="6036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54" name="Google Shape;54;p16"/>
          <p:cNvSpPr txBox="1">
            <a:spLocks noGrp="1"/>
          </p:cNvSpPr>
          <p:nvPr>
            <p:ph type="title" idx="6" hasCustomPrompt="1"/>
          </p:nvPr>
        </p:nvSpPr>
        <p:spPr>
          <a:xfrm>
            <a:off x="4811028" y="3938075"/>
            <a:ext cx="6036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55" name="Google Shape;55;p16"/>
          <p:cNvSpPr txBox="1">
            <a:spLocks noGrp="1"/>
          </p:cNvSpPr>
          <p:nvPr>
            <p:ph type="subTitle" idx="7"/>
          </p:nvPr>
        </p:nvSpPr>
        <p:spPr>
          <a:xfrm>
            <a:off x="5809650" y="1573814"/>
            <a:ext cx="18744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b="1"/>
            </a:lvl1pPr>
            <a:lvl2pPr lvl="1" rtl="0">
              <a:spcBef>
                <a:spcPts val="0"/>
              </a:spcBef>
              <a:spcAft>
                <a:spcPts val="0"/>
              </a:spcAft>
              <a:buNone/>
              <a:defRPr sz="2000" b="1"/>
            </a:lvl2pPr>
            <a:lvl3pPr lvl="2" rtl="0">
              <a:spcBef>
                <a:spcPts val="0"/>
              </a:spcBef>
              <a:spcAft>
                <a:spcPts val="0"/>
              </a:spcAft>
              <a:buNone/>
              <a:defRPr sz="2000" b="1"/>
            </a:lvl3pPr>
            <a:lvl4pPr lvl="3" rtl="0">
              <a:spcBef>
                <a:spcPts val="0"/>
              </a:spcBef>
              <a:spcAft>
                <a:spcPts val="0"/>
              </a:spcAft>
              <a:buNone/>
              <a:defRPr sz="2000" b="1"/>
            </a:lvl4pPr>
            <a:lvl5pPr lvl="4" rtl="0">
              <a:spcBef>
                <a:spcPts val="0"/>
              </a:spcBef>
              <a:spcAft>
                <a:spcPts val="0"/>
              </a:spcAft>
              <a:buNone/>
              <a:defRPr sz="2000" b="1"/>
            </a:lvl5pPr>
            <a:lvl6pPr lvl="5" rtl="0">
              <a:spcBef>
                <a:spcPts val="0"/>
              </a:spcBef>
              <a:spcAft>
                <a:spcPts val="0"/>
              </a:spcAft>
              <a:buNone/>
              <a:defRPr sz="2000" b="1"/>
            </a:lvl6pPr>
            <a:lvl7pPr lvl="6" rtl="0">
              <a:spcBef>
                <a:spcPts val="0"/>
              </a:spcBef>
              <a:spcAft>
                <a:spcPts val="0"/>
              </a:spcAft>
              <a:buNone/>
              <a:defRPr sz="2000" b="1"/>
            </a:lvl7pPr>
            <a:lvl8pPr lvl="7" rtl="0">
              <a:spcBef>
                <a:spcPts val="0"/>
              </a:spcBef>
              <a:spcAft>
                <a:spcPts val="0"/>
              </a:spcAft>
              <a:buNone/>
              <a:defRPr sz="2000" b="1"/>
            </a:lvl8pPr>
            <a:lvl9pPr lvl="8" rtl="0">
              <a:spcBef>
                <a:spcPts val="0"/>
              </a:spcBef>
              <a:spcAft>
                <a:spcPts val="0"/>
              </a:spcAft>
              <a:buNone/>
              <a:defRPr sz="2000" b="1"/>
            </a:lvl9pPr>
          </a:lstStyle>
          <a:p>
            <a:endParaRPr/>
          </a:p>
        </p:txBody>
      </p:sp>
      <p:sp>
        <p:nvSpPr>
          <p:cNvPr id="56" name="Google Shape;56;p16"/>
          <p:cNvSpPr txBox="1">
            <a:spLocks noGrp="1"/>
          </p:cNvSpPr>
          <p:nvPr>
            <p:ph type="subTitle" idx="8"/>
          </p:nvPr>
        </p:nvSpPr>
        <p:spPr>
          <a:xfrm>
            <a:off x="5809650" y="1897449"/>
            <a:ext cx="2541900" cy="6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57" name="Google Shape;57;p16"/>
          <p:cNvSpPr txBox="1">
            <a:spLocks noGrp="1"/>
          </p:cNvSpPr>
          <p:nvPr>
            <p:ph type="subTitle" idx="9"/>
          </p:nvPr>
        </p:nvSpPr>
        <p:spPr>
          <a:xfrm>
            <a:off x="5809650" y="2615506"/>
            <a:ext cx="18744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b="1"/>
            </a:lvl1pPr>
            <a:lvl2pPr lvl="1" rtl="0">
              <a:spcBef>
                <a:spcPts val="0"/>
              </a:spcBef>
              <a:spcAft>
                <a:spcPts val="0"/>
              </a:spcAft>
              <a:buNone/>
              <a:defRPr sz="2000" b="1"/>
            </a:lvl2pPr>
            <a:lvl3pPr lvl="2" rtl="0">
              <a:spcBef>
                <a:spcPts val="0"/>
              </a:spcBef>
              <a:spcAft>
                <a:spcPts val="0"/>
              </a:spcAft>
              <a:buNone/>
              <a:defRPr sz="2000" b="1"/>
            </a:lvl3pPr>
            <a:lvl4pPr lvl="3" rtl="0">
              <a:spcBef>
                <a:spcPts val="0"/>
              </a:spcBef>
              <a:spcAft>
                <a:spcPts val="0"/>
              </a:spcAft>
              <a:buNone/>
              <a:defRPr sz="2000" b="1"/>
            </a:lvl4pPr>
            <a:lvl5pPr lvl="4" rtl="0">
              <a:spcBef>
                <a:spcPts val="0"/>
              </a:spcBef>
              <a:spcAft>
                <a:spcPts val="0"/>
              </a:spcAft>
              <a:buNone/>
              <a:defRPr sz="2000" b="1"/>
            </a:lvl5pPr>
            <a:lvl6pPr lvl="5" rtl="0">
              <a:spcBef>
                <a:spcPts val="0"/>
              </a:spcBef>
              <a:spcAft>
                <a:spcPts val="0"/>
              </a:spcAft>
              <a:buNone/>
              <a:defRPr sz="2000" b="1"/>
            </a:lvl6pPr>
            <a:lvl7pPr lvl="6" rtl="0">
              <a:spcBef>
                <a:spcPts val="0"/>
              </a:spcBef>
              <a:spcAft>
                <a:spcPts val="0"/>
              </a:spcAft>
              <a:buNone/>
              <a:defRPr sz="2000" b="1"/>
            </a:lvl7pPr>
            <a:lvl8pPr lvl="7" rtl="0">
              <a:spcBef>
                <a:spcPts val="0"/>
              </a:spcBef>
              <a:spcAft>
                <a:spcPts val="0"/>
              </a:spcAft>
              <a:buNone/>
              <a:defRPr sz="2000" b="1"/>
            </a:lvl8pPr>
            <a:lvl9pPr lvl="8" rtl="0">
              <a:spcBef>
                <a:spcPts val="0"/>
              </a:spcBef>
              <a:spcAft>
                <a:spcPts val="0"/>
              </a:spcAft>
              <a:buNone/>
              <a:defRPr sz="2000" b="1"/>
            </a:lvl9pPr>
          </a:lstStyle>
          <a:p>
            <a:endParaRPr/>
          </a:p>
        </p:txBody>
      </p:sp>
      <p:sp>
        <p:nvSpPr>
          <p:cNvPr id="58" name="Google Shape;58;p16"/>
          <p:cNvSpPr txBox="1">
            <a:spLocks noGrp="1"/>
          </p:cNvSpPr>
          <p:nvPr>
            <p:ph type="subTitle" idx="13"/>
          </p:nvPr>
        </p:nvSpPr>
        <p:spPr>
          <a:xfrm>
            <a:off x="5809650" y="2939141"/>
            <a:ext cx="2541900" cy="6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59" name="Google Shape;59;p16"/>
          <p:cNvSpPr txBox="1">
            <a:spLocks noGrp="1"/>
          </p:cNvSpPr>
          <p:nvPr>
            <p:ph type="subTitle" idx="14"/>
          </p:nvPr>
        </p:nvSpPr>
        <p:spPr>
          <a:xfrm>
            <a:off x="5809650" y="3657198"/>
            <a:ext cx="18744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b="1"/>
            </a:lvl1pPr>
            <a:lvl2pPr lvl="1" rtl="0">
              <a:spcBef>
                <a:spcPts val="0"/>
              </a:spcBef>
              <a:spcAft>
                <a:spcPts val="0"/>
              </a:spcAft>
              <a:buNone/>
              <a:defRPr sz="2000" b="1"/>
            </a:lvl2pPr>
            <a:lvl3pPr lvl="2" rtl="0">
              <a:spcBef>
                <a:spcPts val="0"/>
              </a:spcBef>
              <a:spcAft>
                <a:spcPts val="0"/>
              </a:spcAft>
              <a:buNone/>
              <a:defRPr sz="2000" b="1"/>
            </a:lvl3pPr>
            <a:lvl4pPr lvl="3" rtl="0">
              <a:spcBef>
                <a:spcPts val="0"/>
              </a:spcBef>
              <a:spcAft>
                <a:spcPts val="0"/>
              </a:spcAft>
              <a:buNone/>
              <a:defRPr sz="2000" b="1"/>
            </a:lvl4pPr>
            <a:lvl5pPr lvl="4" rtl="0">
              <a:spcBef>
                <a:spcPts val="0"/>
              </a:spcBef>
              <a:spcAft>
                <a:spcPts val="0"/>
              </a:spcAft>
              <a:buNone/>
              <a:defRPr sz="2000" b="1"/>
            </a:lvl5pPr>
            <a:lvl6pPr lvl="5" rtl="0">
              <a:spcBef>
                <a:spcPts val="0"/>
              </a:spcBef>
              <a:spcAft>
                <a:spcPts val="0"/>
              </a:spcAft>
              <a:buNone/>
              <a:defRPr sz="2000" b="1"/>
            </a:lvl6pPr>
            <a:lvl7pPr lvl="6" rtl="0">
              <a:spcBef>
                <a:spcPts val="0"/>
              </a:spcBef>
              <a:spcAft>
                <a:spcPts val="0"/>
              </a:spcAft>
              <a:buNone/>
              <a:defRPr sz="2000" b="1"/>
            </a:lvl7pPr>
            <a:lvl8pPr lvl="7" rtl="0">
              <a:spcBef>
                <a:spcPts val="0"/>
              </a:spcBef>
              <a:spcAft>
                <a:spcPts val="0"/>
              </a:spcAft>
              <a:buNone/>
              <a:defRPr sz="2000" b="1"/>
            </a:lvl8pPr>
            <a:lvl9pPr lvl="8" rtl="0">
              <a:spcBef>
                <a:spcPts val="0"/>
              </a:spcBef>
              <a:spcAft>
                <a:spcPts val="0"/>
              </a:spcAft>
              <a:buNone/>
              <a:defRPr sz="2000" b="1"/>
            </a:lvl9pPr>
          </a:lstStyle>
          <a:p>
            <a:endParaRPr/>
          </a:p>
        </p:txBody>
      </p:sp>
      <p:sp>
        <p:nvSpPr>
          <p:cNvPr id="60" name="Google Shape;60;p16"/>
          <p:cNvSpPr txBox="1">
            <a:spLocks noGrp="1"/>
          </p:cNvSpPr>
          <p:nvPr>
            <p:ph type="subTitle" idx="15"/>
          </p:nvPr>
        </p:nvSpPr>
        <p:spPr>
          <a:xfrm>
            <a:off x="5809650" y="3980833"/>
            <a:ext cx="2541900" cy="6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A8E5D-D9AF-4213-8F9C-49D94D38A3D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MY"/>
          </a:p>
        </p:txBody>
      </p:sp>
      <p:sp>
        <p:nvSpPr>
          <p:cNvPr id="3" name="Subtitle 2">
            <a:extLst>
              <a:ext uri="{FF2B5EF4-FFF2-40B4-BE49-F238E27FC236}">
                <a16:creationId xmlns:a16="http://schemas.microsoft.com/office/drawing/2014/main" id="{03FADA0D-F880-4132-8666-22EA0EB5C0C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6C767161-B120-4787-AE0B-72871B0F2C74}"/>
              </a:ext>
            </a:extLst>
          </p:cNvPr>
          <p:cNvSpPr>
            <a:spLocks noGrp="1"/>
          </p:cNvSpPr>
          <p:nvPr>
            <p:ph type="dt" sz="half" idx="10"/>
          </p:nvPr>
        </p:nvSpPr>
        <p:spPr/>
        <p:txBody>
          <a:bodyPr/>
          <a:lstStyle/>
          <a:p>
            <a:fld id="{3F291944-0181-4B6F-981F-8D1241D2D24F}" type="datetimeFigureOut">
              <a:rPr lang="en-MY" smtClean="0"/>
              <a:t>13/3/2021</a:t>
            </a:fld>
            <a:endParaRPr lang="en-MY"/>
          </a:p>
        </p:txBody>
      </p:sp>
      <p:sp>
        <p:nvSpPr>
          <p:cNvPr id="5" name="Footer Placeholder 4">
            <a:extLst>
              <a:ext uri="{FF2B5EF4-FFF2-40B4-BE49-F238E27FC236}">
                <a16:creationId xmlns:a16="http://schemas.microsoft.com/office/drawing/2014/main" id="{C9A7D3E5-92BD-47FB-BAAE-2D44539800A9}"/>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EDF63B3-860B-4F9C-BF31-8B70D267F900}"/>
              </a:ext>
            </a:extLst>
          </p:cNvPr>
          <p:cNvSpPr>
            <a:spLocks noGrp="1"/>
          </p:cNvSpPr>
          <p:nvPr>
            <p:ph type="sldNum" sz="quarter" idx="12"/>
          </p:nvPr>
        </p:nvSpPr>
        <p:spPr/>
        <p:txBody>
          <a:bodyPr/>
          <a:lstStyle/>
          <a:p>
            <a:fld id="{8E33EF25-A675-4CB3-8DEF-97AF9D64E1CE}" type="slidenum">
              <a:rPr lang="en-MY" smtClean="0"/>
              <a:t>‹#›</a:t>
            </a:fld>
            <a:endParaRPr lang="en-MY"/>
          </a:p>
        </p:txBody>
      </p:sp>
    </p:spTree>
    <p:extLst>
      <p:ext uri="{BB962C8B-B14F-4D97-AF65-F5344CB8AC3E}">
        <p14:creationId xmlns:p14="http://schemas.microsoft.com/office/powerpoint/2010/main" val="729151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55441-4AAF-40C6-B0D2-B70C44BBB6A5}"/>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B918BF3A-7FC2-4CA4-BB41-EBF41AB3BB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0B89D02-E6CF-4427-A63F-CFF198DF7D84}"/>
              </a:ext>
            </a:extLst>
          </p:cNvPr>
          <p:cNvSpPr>
            <a:spLocks noGrp="1"/>
          </p:cNvSpPr>
          <p:nvPr>
            <p:ph type="dt" sz="half" idx="10"/>
          </p:nvPr>
        </p:nvSpPr>
        <p:spPr/>
        <p:txBody>
          <a:bodyPr/>
          <a:lstStyle/>
          <a:p>
            <a:fld id="{3F291944-0181-4B6F-981F-8D1241D2D24F}" type="datetimeFigureOut">
              <a:rPr lang="en-MY" smtClean="0"/>
              <a:t>13/3/2021</a:t>
            </a:fld>
            <a:endParaRPr lang="en-MY"/>
          </a:p>
        </p:txBody>
      </p:sp>
      <p:sp>
        <p:nvSpPr>
          <p:cNvPr id="5" name="Footer Placeholder 4">
            <a:extLst>
              <a:ext uri="{FF2B5EF4-FFF2-40B4-BE49-F238E27FC236}">
                <a16:creationId xmlns:a16="http://schemas.microsoft.com/office/drawing/2014/main" id="{3CFD24B1-0515-4ECB-A794-DDAA32DD5180}"/>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1436725-E1B7-4F3D-A778-C94A130E001D}"/>
              </a:ext>
            </a:extLst>
          </p:cNvPr>
          <p:cNvSpPr>
            <a:spLocks noGrp="1"/>
          </p:cNvSpPr>
          <p:nvPr>
            <p:ph type="sldNum" sz="quarter" idx="12"/>
          </p:nvPr>
        </p:nvSpPr>
        <p:spPr/>
        <p:txBody>
          <a:bodyPr/>
          <a:lstStyle/>
          <a:p>
            <a:fld id="{8E33EF25-A675-4CB3-8DEF-97AF9D64E1CE}" type="slidenum">
              <a:rPr lang="en-MY" smtClean="0"/>
              <a:t>‹#›</a:t>
            </a:fld>
            <a:endParaRPr lang="en-MY"/>
          </a:p>
        </p:txBody>
      </p:sp>
    </p:spTree>
    <p:extLst>
      <p:ext uri="{BB962C8B-B14F-4D97-AF65-F5344CB8AC3E}">
        <p14:creationId xmlns:p14="http://schemas.microsoft.com/office/powerpoint/2010/main" val="274948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4F5C-2BD6-4F63-A468-A21F3BC45F4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D90A1E0A-CC59-4D1C-8EB6-910C49852B8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929C5F-D472-4EE2-BD86-934331D3BFFD}"/>
              </a:ext>
            </a:extLst>
          </p:cNvPr>
          <p:cNvSpPr>
            <a:spLocks noGrp="1"/>
          </p:cNvSpPr>
          <p:nvPr>
            <p:ph type="dt" sz="half" idx="10"/>
          </p:nvPr>
        </p:nvSpPr>
        <p:spPr/>
        <p:txBody>
          <a:bodyPr/>
          <a:lstStyle/>
          <a:p>
            <a:fld id="{3F291944-0181-4B6F-981F-8D1241D2D24F}" type="datetimeFigureOut">
              <a:rPr lang="en-MY" smtClean="0"/>
              <a:t>13/3/2021</a:t>
            </a:fld>
            <a:endParaRPr lang="en-MY"/>
          </a:p>
        </p:txBody>
      </p:sp>
      <p:sp>
        <p:nvSpPr>
          <p:cNvPr id="5" name="Footer Placeholder 4">
            <a:extLst>
              <a:ext uri="{FF2B5EF4-FFF2-40B4-BE49-F238E27FC236}">
                <a16:creationId xmlns:a16="http://schemas.microsoft.com/office/drawing/2014/main" id="{BFB87ABC-55C8-48EE-9A2E-FCB7FFB37580}"/>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FC86AEEC-A0A6-4DE0-8B5D-7502214F9301}"/>
              </a:ext>
            </a:extLst>
          </p:cNvPr>
          <p:cNvSpPr>
            <a:spLocks noGrp="1"/>
          </p:cNvSpPr>
          <p:nvPr>
            <p:ph type="sldNum" sz="quarter" idx="12"/>
          </p:nvPr>
        </p:nvSpPr>
        <p:spPr/>
        <p:txBody>
          <a:bodyPr/>
          <a:lstStyle/>
          <a:p>
            <a:fld id="{8E33EF25-A675-4CB3-8DEF-97AF9D64E1CE}" type="slidenum">
              <a:rPr lang="en-MY" smtClean="0"/>
              <a:t>‹#›</a:t>
            </a:fld>
            <a:endParaRPr lang="en-MY"/>
          </a:p>
        </p:txBody>
      </p:sp>
    </p:spTree>
    <p:extLst>
      <p:ext uri="{BB962C8B-B14F-4D97-AF65-F5344CB8AC3E}">
        <p14:creationId xmlns:p14="http://schemas.microsoft.com/office/powerpoint/2010/main" val="39588145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300" y="628525"/>
            <a:ext cx="77034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ed Hat Display"/>
              <a:buNone/>
              <a:defRPr sz="2800" b="1">
                <a:solidFill>
                  <a:schemeClr val="dk1"/>
                </a:solidFill>
                <a:latin typeface="Red Hat Display"/>
                <a:ea typeface="Red Hat Display"/>
                <a:cs typeface="Red Hat Display"/>
                <a:sym typeface="Red Hat Display"/>
              </a:defRPr>
            </a:lvl1pPr>
            <a:lvl2pPr lvl="1">
              <a:spcBef>
                <a:spcPts val="0"/>
              </a:spcBef>
              <a:spcAft>
                <a:spcPts val="0"/>
              </a:spcAft>
              <a:buClr>
                <a:schemeClr val="dk1"/>
              </a:buClr>
              <a:buSzPts val="2800"/>
              <a:buFont typeface="Red Hat Display"/>
              <a:buNone/>
              <a:defRPr sz="2800" b="1">
                <a:solidFill>
                  <a:schemeClr val="dk1"/>
                </a:solidFill>
                <a:latin typeface="Red Hat Display"/>
                <a:ea typeface="Red Hat Display"/>
                <a:cs typeface="Red Hat Display"/>
                <a:sym typeface="Red Hat Display"/>
              </a:defRPr>
            </a:lvl2pPr>
            <a:lvl3pPr lvl="2">
              <a:spcBef>
                <a:spcPts val="0"/>
              </a:spcBef>
              <a:spcAft>
                <a:spcPts val="0"/>
              </a:spcAft>
              <a:buClr>
                <a:schemeClr val="dk1"/>
              </a:buClr>
              <a:buSzPts val="2800"/>
              <a:buFont typeface="Red Hat Display"/>
              <a:buNone/>
              <a:defRPr sz="2800" b="1">
                <a:solidFill>
                  <a:schemeClr val="dk1"/>
                </a:solidFill>
                <a:latin typeface="Red Hat Display"/>
                <a:ea typeface="Red Hat Display"/>
                <a:cs typeface="Red Hat Display"/>
                <a:sym typeface="Red Hat Display"/>
              </a:defRPr>
            </a:lvl3pPr>
            <a:lvl4pPr lvl="3">
              <a:spcBef>
                <a:spcPts val="0"/>
              </a:spcBef>
              <a:spcAft>
                <a:spcPts val="0"/>
              </a:spcAft>
              <a:buClr>
                <a:schemeClr val="dk1"/>
              </a:buClr>
              <a:buSzPts val="2800"/>
              <a:buFont typeface="Red Hat Display"/>
              <a:buNone/>
              <a:defRPr sz="2800" b="1">
                <a:solidFill>
                  <a:schemeClr val="dk1"/>
                </a:solidFill>
                <a:latin typeface="Red Hat Display"/>
                <a:ea typeface="Red Hat Display"/>
                <a:cs typeface="Red Hat Display"/>
                <a:sym typeface="Red Hat Display"/>
              </a:defRPr>
            </a:lvl4pPr>
            <a:lvl5pPr lvl="4">
              <a:spcBef>
                <a:spcPts val="0"/>
              </a:spcBef>
              <a:spcAft>
                <a:spcPts val="0"/>
              </a:spcAft>
              <a:buClr>
                <a:schemeClr val="dk1"/>
              </a:buClr>
              <a:buSzPts val="2800"/>
              <a:buFont typeface="Red Hat Display"/>
              <a:buNone/>
              <a:defRPr sz="2800" b="1">
                <a:solidFill>
                  <a:schemeClr val="dk1"/>
                </a:solidFill>
                <a:latin typeface="Red Hat Display"/>
                <a:ea typeface="Red Hat Display"/>
                <a:cs typeface="Red Hat Display"/>
                <a:sym typeface="Red Hat Display"/>
              </a:defRPr>
            </a:lvl5pPr>
            <a:lvl6pPr lvl="5">
              <a:spcBef>
                <a:spcPts val="0"/>
              </a:spcBef>
              <a:spcAft>
                <a:spcPts val="0"/>
              </a:spcAft>
              <a:buClr>
                <a:schemeClr val="dk1"/>
              </a:buClr>
              <a:buSzPts val="2800"/>
              <a:buFont typeface="Red Hat Display"/>
              <a:buNone/>
              <a:defRPr sz="2800" b="1">
                <a:solidFill>
                  <a:schemeClr val="dk1"/>
                </a:solidFill>
                <a:latin typeface="Red Hat Display"/>
                <a:ea typeface="Red Hat Display"/>
                <a:cs typeface="Red Hat Display"/>
                <a:sym typeface="Red Hat Display"/>
              </a:defRPr>
            </a:lvl6pPr>
            <a:lvl7pPr lvl="6">
              <a:spcBef>
                <a:spcPts val="0"/>
              </a:spcBef>
              <a:spcAft>
                <a:spcPts val="0"/>
              </a:spcAft>
              <a:buClr>
                <a:schemeClr val="dk1"/>
              </a:buClr>
              <a:buSzPts val="2800"/>
              <a:buFont typeface="Red Hat Display"/>
              <a:buNone/>
              <a:defRPr sz="2800" b="1">
                <a:solidFill>
                  <a:schemeClr val="dk1"/>
                </a:solidFill>
                <a:latin typeface="Red Hat Display"/>
                <a:ea typeface="Red Hat Display"/>
                <a:cs typeface="Red Hat Display"/>
                <a:sym typeface="Red Hat Display"/>
              </a:defRPr>
            </a:lvl7pPr>
            <a:lvl8pPr lvl="7">
              <a:spcBef>
                <a:spcPts val="0"/>
              </a:spcBef>
              <a:spcAft>
                <a:spcPts val="0"/>
              </a:spcAft>
              <a:buClr>
                <a:schemeClr val="dk1"/>
              </a:buClr>
              <a:buSzPts val="2800"/>
              <a:buFont typeface="Red Hat Display"/>
              <a:buNone/>
              <a:defRPr sz="2800" b="1">
                <a:solidFill>
                  <a:schemeClr val="dk1"/>
                </a:solidFill>
                <a:latin typeface="Red Hat Display"/>
                <a:ea typeface="Red Hat Display"/>
                <a:cs typeface="Red Hat Display"/>
                <a:sym typeface="Red Hat Display"/>
              </a:defRPr>
            </a:lvl8pPr>
            <a:lvl9pPr lvl="8">
              <a:spcBef>
                <a:spcPts val="0"/>
              </a:spcBef>
              <a:spcAft>
                <a:spcPts val="0"/>
              </a:spcAft>
              <a:buClr>
                <a:schemeClr val="dk1"/>
              </a:buClr>
              <a:buSzPts val="2800"/>
              <a:buFont typeface="Red Hat Display"/>
              <a:buNone/>
              <a:defRPr sz="2800" b="1">
                <a:solidFill>
                  <a:schemeClr val="dk1"/>
                </a:solidFill>
                <a:latin typeface="Red Hat Display"/>
                <a:ea typeface="Red Hat Display"/>
                <a:cs typeface="Red Hat Display"/>
                <a:sym typeface="Red Hat Display"/>
              </a:defRPr>
            </a:lvl9pPr>
          </a:lstStyle>
          <a:p>
            <a:endParaRPr/>
          </a:p>
        </p:txBody>
      </p:sp>
      <p:sp>
        <p:nvSpPr>
          <p:cNvPr id="7" name="Google Shape;7;p1"/>
          <p:cNvSpPr txBox="1">
            <a:spLocks noGrp="1"/>
          </p:cNvSpPr>
          <p:nvPr>
            <p:ph type="body" idx="1"/>
          </p:nvPr>
        </p:nvSpPr>
        <p:spPr>
          <a:xfrm>
            <a:off x="720300" y="1152475"/>
            <a:ext cx="77034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1pPr>
            <a:lvl2pPr marL="914400" lvl="1" indent="-317500">
              <a:lnSpc>
                <a:spcPct val="100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2pPr>
            <a:lvl3pPr marL="1371600" lvl="2" indent="-317500">
              <a:lnSpc>
                <a:spcPct val="100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3pPr>
            <a:lvl4pPr marL="1828800" lvl="3" indent="-317500">
              <a:lnSpc>
                <a:spcPct val="100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4pPr>
            <a:lvl5pPr marL="2286000" lvl="4" indent="-317500">
              <a:lnSpc>
                <a:spcPct val="100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5pPr>
            <a:lvl6pPr marL="2743200" lvl="5" indent="-317500">
              <a:lnSpc>
                <a:spcPct val="100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6pPr>
            <a:lvl7pPr marL="3200400" lvl="6" indent="-317500">
              <a:lnSpc>
                <a:spcPct val="100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7pPr>
            <a:lvl8pPr marL="3657600" lvl="7" indent="-317500">
              <a:lnSpc>
                <a:spcPct val="100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8pPr>
            <a:lvl9pPr marL="4114800" lvl="8" indent="-317500">
              <a:lnSpc>
                <a:spcPct val="100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9" r:id="rId3"/>
    <p:sldLayoutId id="2147483660" r:id="rId4"/>
    <p:sldLayoutId id="2147483661" r:id="rId5"/>
    <p:sldLayoutId id="214748366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1457A2-B9CD-4B75-9720-08E9EAE7088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190870CC-1043-478E-9A63-0C45FC2F7E2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3A7A90B0-5B66-43FC-82CB-911602FF19D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F291944-0181-4B6F-981F-8D1241D2D24F}" type="datetimeFigureOut">
              <a:rPr lang="en-MY" smtClean="0"/>
              <a:t>13/3/2021</a:t>
            </a:fld>
            <a:endParaRPr lang="en-MY"/>
          </a:p>
        </p:txBody>
      </p:sp>
      <p:sp>
        <p:nvSpPr>
          <p:cNvPr id="5" name="Footer Placeholder 4">
            <a:extLst>
              <a:ext uri="{FF2B5EF4-FFF2-40B4-BE49-F238E27FC236}">
                <a16:creationId xmlns:a16="http://schemas.microsoft.com/office/drawing/2014/main" id="{4B0C418F-6FF9-437C-B7A2-8FEEFC949E4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1E1F9F5C-6B7A-4732-8D69-C2F6C3F621A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E33EF25-A675-4CB3-8DEF-97AF9D64E1CE}" type="slidenum">
              <a:rPr lang="en-MY" smtClean="0"/>
              <a:t>‹#›</a:t>
            </a:fld>
            <a:endParaRPr lang="en-MY"/>
          </a:p>
        </p:txBody>
      </p:sp>
    </p:spTree>
    <p:extLst>
      <p:ext uri="{BB962C8B-B14F-4D97-AF65-F5344CB8AC3E}">
        <p14:creationId xmlns:p14="http://schemas.microsoft.com/office/powerpoint/2010/main" val="403600881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4"/>
          <p:cNvSpPr txBox="1">
            <a:spLocks noGrp="1"/>
          </p:cNvSpPr>
          <p:nvPr>
            <p:ph type="subTitle" idx="1"/>
          </p:nvPr>
        </p:nvSpPr>
        <p:spPr>
          <a:xfrm>
            <a:off x="2249400" y="3417925"/>
            <a:ext cx="4645200" cy="43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14</a:t>
            </a:r>
            <a:r>
              <a:rPr lang="en" baseline="30000" dirty="0"/>
              <a:t>th</a:t>
            </a:r>
            <a:r>
              <a:rPr lang="en" dirty="0"/>
              <a:t> March 2021</a:t>
            </a:r>
            <a:endParaRPr dirty="0"/>
          </a:p>
        </p:txBody>
      </p:sp>
      <p:sp>
        <p:nvSpPr>
          <p:cNvPr id="156" name="Google Shape;156;p34"/>
          <p:cNvSpPr txBox="1">
            <a:spLocks noGrp="1"/>
          </p:cNvSpPr>
          <p:nvPr>
            <p:ph type="ctrTitle"/>
          </p:nvPr>
        </p:nvSpPr>
        <p:spPr>
          <a:xfrm>
            <a:off x="1728150" y="828800"/>
            <a:ext cx="5687700" cy="216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Sunday Worship Service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5"/>
                                        </p:tgtEl>
                                        <p:attrNameLst>
                                          <p:attrName>style.visibility</p:attrName>
                                        </p:attrNameLst>
                                      </p:cBhvr>
                                      <p:to>
                                        <p:strVal val="visible"/>
                                      </p:to>
                                    </p:set>
                                    <p:animEffect transition="in" filter="fade">
                                      <p:cBhvr>
                                        <p:cTn id="11"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Cornerstone</a:t>
            </a:r>
            <a:endParaRPr dirty="0"/>
          </a:p>
        </p:txBody>
      </p:sp>
      <p:sp>
        <p:nvSpPr>
          <p:cNvPr id="162" name="Google Shape;162;p35"/>
          <p:cNvSpPr txBox="1"/>
          <p:nvPr/>
        </p:nvSpPr>
        <p:spPr>
          <a:xfrm>
            <a:off x="341971" y="825190"/>
            <a:ext cx="8534400"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[Chorus]</a:t>
            </a:r>
          </a:p>
          <a:p>
            <a:pPr marL="0" lvl="0" indent="0" algn="l" rtl="0">
              <a:spcBef>
                <a:spcPts val="0"/>
              </a:spcBef>
              <a:spcAft>
                <a:spcPts val="600"/>
              </a:spcAft>
              <a:buClr>
                <a:schemeClr val="dk1"/>
              </a:buClr>
              <a:buSzPts val="1100"/>
              <a:buFont typeface="Arial"/>
              <a:buNone/>
            </a:pPr>
            <a:r>
              <a:rPr lang="en-US" sz="4000" dirty="0">
                <a:solidFill>
                  <a:schemeClr val="dk1"/>
                </a:solidFill>
                <a:latin typeface="Barlow"/>
                <a:ea typeface="Barlow"/>
                <a:cs typeface="Barlow"/>
                <a:sym typeface="Barlow"/>
              </a:rPr>
              <a:t>Through the storm</a:t>
            </a:r>
          </a:p>
          <a:p>
            <a:pPr lvl="0">
              <a:spcAft>
                <a:spcPts val="600"/>
              </a:spcAft>
            </a:pPr>
            <a:r>
              <a:rPr lang="en-US" sz="4000" dirty="0">
                <a:solidFill>
                  <a:schemeClr val="dk1"/>
                </a:solidFill>
                <a:latin typeface="Barlow"/>
                <a:ea typeface="Barlow"/>
                <a:cs typeface="Barlow"/>
                <a:sym typeface="Barlow"/>
              </a:rPr>
              <a:t>He is Lord</a:t>
            </a:r>
          </a:p>
          <a:p>
            <a:pPr lvl="0">
              <a:spcAft>
                <a:spcPts val="600"/>
              </a:spcAft>
            </a:pPr>
            <a:r>
              <a:rPr lang="en-US" sz="4000" dirty="0">
                <a:solidFill>
                  <a:schemeClr val="dk1"/>
                </a:solidFill>
                <a:latin typeface="Barlow"/>
                <a:ea typeface="Barlow"/>
                <a:cs typeface="Barlow"/>
                <a:sym typeface="Barlow"/>
              </a:rPr>
              <a:t>Lord of all</a:t>
            </a:r>
          </a:p>
        </p:txBody>
      </p:sp>
    </p:spTree>
    <p:extLst>
      <p:ext uri="{BB962C8B-B14F-4D97-AF65-F5344CB8AC3E}">
        <p14:creationId xmlns:p14="http://schemas.microsoft.com/office/powerpoint/2010/main" val="3908923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Cornerstone</a:t>
            </a:r>
            <a:endParaRPr dirty="0"/>
          </a:p>
        </p:txBody>
      </p:sp>
      <p:sp>
        <p:nvSpPr>
          <p:cNvPr id="162" name="Google Shape;162;p35"/>
          <p:cNvSpPr txBox="1"/>
          <p:nvPr/>
        </p:nvSpPr>
        <p:spPr>
          <a:xfrm>
            <a:off x="341971" y="825190"/>
            <a:ext cx="8534400"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[Bride]</a:t>
            </a:r>
          </a:p>
          <a:p>
            <a:pPr>
              <a:spcAft>
                <a:spcPts val="600"/>
              </a:spcAft>
              <a:buClr>
                <a:schemeClr val="dk1"/>
              </a:buClr>
              <a:buSzPts val="1100"/>
            </a:pPr>
            <a:r>
              <a:rPr lang="en-US" sz="4000" dirty="0">
                <a:solidFill>
                  <a:schemeClr val="dk1"/>
                </a:solidFill>
                <a:latin typeface="Barlow"/>
                <a:ea typeface="Barlow"/>
                <a:cs typeface="Barlow"/>
                <a:sym typeface="Barlow"/>
              </a:rPr>
              <a:t>He is Lord</a:t>
            </a:r>
          </a:p>
          <a:p>
            <a:pPr lvl="0">
              <a:spcAft>
                <a:spcPts val="600"/>
              </a:spcAft>
            </a:pPr>
            <a:r>
              <a:rPr lang="en-US" sz="4000" dirty="0">
                <a:solidFill>
                  <a:schemeClr val="dk1"/>
                </a:solidFill>
                <a:latin typeface="Barlow"/>
                <a:ea typeface="Barlow"/>
                <a:cs typeface="Barlow"/>
                <a:sym typeface="Barlow"/>
              </a:rPr>
              <a:t>He is Lord</a:t>
            </a:r>
          </a:p>
          <a:p>
            <a:pPr lvl="0">
              <a:spcAft>
                <a:spcPts val="600"/>
              </a:spcAft>
            </a:pPr>
            <a:r>
              <a:rPr lang="en-US" sz="4000" dirty="0">
                <a:solidFill>
                  <a:schemeClr val="dk1"/>
                </a:solidFill>
                <a:latin typeface="Barlow"/>
                <a:ea typeface="Barlow"/>
                <a:cs typeface="Barlow"/>
                <a:sym typeface="Barlow"/>
              </a:rPr>
              <a:t>He is Lord</a:t>
            </a:r>
          </a:p>
          <a:p>
            <a:pPr lvl="0">
              <a:spcAft>
                <a:spcPts val="600"/>
              </a:spcAft>
            </a:pPr>
            <a:r>
              <a:rPr lang="en-US" sz="4000" dirty="0">
                <a:solidFill>
                  <a:schemeClr val="dk1"/>
                </a:solidFill>
                <a:latin typeface="Barlow"/>
                <a:ea typeface="Barlow"/>
                <a:cs typeface="Barlow"/>
                <a:sym typeface="Barlow"/>
              </a:rPr>
              <a:t>Lord of all</a:t>
            </a:r>
          </a:p>
        </p:txBody>
      </p:sp>
    </p:spTree>
    <p:extLst>
      <p:ext uri="{BB962C8B-B14F-4D97-AF65-F5344CB8AC3E}">
        <p14:creationId xmlns:p14="http://schemas.microsoft.com/office/powerpoint/2010/main" val="40811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8" name="Google Shape;168;p36"/>
          <p:cNvPicPr preferRelativeResize="0"/>
          <p:nvPr/>
        </p:nvPicPr>
        <p:blipFill>
          <a:blip r:embed="rId3">
            <a:alphaModFix/>
          </a:blip>
          <a:stretch>
            <a:fillRect/>
          </a:stretch>
        </p:blipFill>
        <p:spPr>
          <a:xfrm>
            <a:off x="4726275" y="629259"/>
            <a:ext cx="777150" cy="796150"/>
          </a:xfrm>
          <a:prstGeom prst="rect">
            <a:avLst/>
          </a:prstGeom>
          <a:noFill/>
          <a:ln>
            <a:noFill/>
          </a:ln>
        </p:spPr>
      </p:pic>
      <p:pic>
        <p:nvPicPr>
          <p:cNvPr id="169" name="Google Shape;169;p36"/>
          <p:cNvPicPr preferRelativeResize="0"/>
          <p:nvPr/>
        </p:nvPicPr>
        <p:blipFill>
          <a:blip r:embed="rId4">
            <a:alphaModFix/>
          </a:blip>
          <a:stretch>
            <a:fillRect/>
          </a:stretch>
        </p:blipFill>
        <p:spPr>
          <a:xfrm>
            <a:off x="4726275" y="3750339"/>
            <a:ext cx="777150" cy="796073"/>
          </a:xfrm>
          <a:prstGeom prst="rect">
            <a:avLst/>
          </a:prstGeom>
          <a:noFill/>
          <a:ln>
            <a:noFill/>
          </a:ln>
        </p:spPr>
      </p:pic>
      <p:pic>
        <p:nvPicPr>
          <p:cNvPr id="170" name="Google Shape;170;p36"/>
          <p:cNvPicPr preferRelativeResize="0"/>
          <p:nvPr/>
        </p:nvPicPr>
        <p:blipFill>
          <a:blip r:embed="rId3">
            <a:alphaModFix/>
          </a:blip>
          <a:stretch>
            <a:fillRect/>
          </a:stretch>
        </p:blipFill>
        <p:spPr>
          <a:xfrm rot="2056915">
            <a:off x="4726275" y="2706046"/>
            <a:ext cx="777151" cy="796150"/>
          </a:xfrm>
          <a:prstGeom prst="rect">
            <a:avLst/>
          </a:prstGeom>
          <a:noFill/>
          <a:ln>
            <a:noFill/>
          </a:ln>
        </p:spPr>
      </p:pic>
      <p:pic>
        <p:nvPicPr>
          <p:cNvPr id="171" name="Google Shape;171;p36"/>
          <p:cNvPicPr preferRelativeResize="0"/>
          <p:nvPr/>
        </p:nvPicPr>
        <p:blipFill>
          <a:blip r:embed="rId4">
            <a:alphaModFix/>
          </a:blip>
          <a:stretch>
            <a:fillRect/>
          </a:stretch>
        </p:blipFill>
        <p:spPr>
          <a:xfrm>
            <a:off x="4726275" y="1679589"/>
            <a:ext cx="777150" cy="7960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Once Again</a:t>
            </a:r>
            <a:endParaRPr dirty="0"/>
          </a:p>
        </p:txBody>
      </p:sp>
      <p:sp>
        <p:nvSpPr>
          <p:cNvPr id="162" name="Google Shape;162;p35"/>
          <p:cNvSpPr txBox="1"/>
          <p:nvPr/>
        </p:nvSpPr>
        <p:spPr>
          <a:xfrm>
            <a:off x="341971" y="825190"/>
            <a:ext cx="8534400"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[Verse]</a:t>
            </a:r>
          </a:p>
          <a:p>
            <a:pPr lvl="0">
              <a:spcAft>
                <a:spcPts val="600"/>
              </a:spcAft>
              <a:buClr>
                <a:schemeClr val="dk1"/>
              </a:buClr>
              <a:buSzPts val="1100"/>
            </a:pPr>
            <a:r>
              <a:rPr lang="en-US" sz="4000" dirty="0">
                <a:solidFill>
                  <a:schemeClr val="dk1"/>
                </a:solidFill>
                <a:latin typeface="Barlow"/>
                <a:ea typeface="Barlow"/>
                <a:cs typeface="Barlow"/>
                <a:sym typeface="Barlow"/>
              </a:rPr>
              <a:t>Jesus Christ</a:t>
            </a:r>
          </a:p>
          <a:p>
            <a:pPr lvl="0">
              <a:spcAft>
                <a:spcPts val="600"/>
              </a:spcAft>
              <a:buClr>
                <a:schemeClr val="dk1"/>
              </a:buClr>
              <a:buSzPts val="1100"/>
            </a:pPr>
            <a:r>
              <a:rPr lang="en-US" sz="4000" dirty="0">
                <a:solidFill>
                  <a:schemeClr val="dk1"/>
                </a:solidFill>
                <a:latin typeface="Barlow"/>
                <a:ea typeface="Barlow"/>
                <a:cs typeface="Barlow"/>
                <a:sym typeface="Barlow"/>
              </a:rPr>
              <a:t>I think upon your sacrifice</a:t>
            </a:r>
          </a:p>
          <a:p>
            <a:pPr lvl="0">
              <a:spcAft>
                <a:spcPts val="600"/>
              </a:spcAft>
              <a:buClr>
                <a:schemeClr val="dk1"/>
              </a:buClr>
              <a:buSzPts val="1100"/>
            </a:pPr>
            <a:r>
              <a:rPr lang="en-US" sz="4000" dirty="0">
                <a:solidFill>
                  <a:schemeClr val="dk1"/>
                </a:solidFill>
                <a:latin typeface="Barlow"/>
                <a:ea typeface="Barlow"/>
                <a:cs typeface="Barlow"/>
                <a:sym typeface="Barlow"/>
              </a:rPr>
              <a:t>You became nothing</a:t>
            </a:r>
          </a:p>
          <a:p>
            <a:pPr lvl="0">
              <a:spcAft>
                <a:spcPts val="600"/>
              </a:spcAft>
              <a:buClr>
                <a:schemeClr val="dk1"/>
              </a:buClr>
              <a:buSzPts val="1100"/>
            </a:pPr>
            <a:r>
              <a:rPr lang="en-US" sz="4000" dirty="0">
                <a:solidFill>
                  <a:schemeClr val="dk1"/>
                </a:solidFill>
                <a:latin typeface="Barlow"/>
                <a:ea typeface="Barlow"/>
                <a:cs typeface="Barlow"/>
                <a:sym typeface="Barlow"/>
              </a:rPr>
              <a:t>Poured out to death</a:t>
            </a:r>
          </a:p>
        </p:txBody>
      </p:sp>
    </p:spTree>
    <p:extLst>
      <p:ext uri="{BB962C8B-B14F-4D97-AF65-F5344CB8AC3E}">
        <p14:creationId xmlns:p14="http://schemas.microsoft.com/office/powerpoint/2010/main" val="3783784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Once Again</a:t>
            </a:r>
            <a:endParaRPr dirty="0"/>
          </a:p>
        </p:txBody>
      </p:sp>
      <p:sp>
        <p:nvSpPr>
          <p:cNvPr id="162" name="Google Shape;162;p35"/>
          <p:cNvSpPr txBox="1"/>
          <p:nvPr/>
        </p:nvSpPr>
        <p:spPr>
          <a:xfrm>
            <a:off x="341971" y="825190"/>
            <a:ext cx="8534400"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[Verse]</a:t>
            </a:r>
          </a:p>
          <a:p>
            <a:pPr lvl="0">
              <a:spcAft>
                <a:spcPts val="600"/>
              </a:spcAft>
              <a:buClr>
                <a:schemeClr val="dk1"/>
              </a:buClr>
              <a:buSzPts val="1100"/>
            </a:pPr>
            <a:r>
              <a:rPr lang="en-US" sz="4000" dirty="0">
                <a:solidFill>
                  <a:schemeClr val="dk1"/>
                </a:solidFill>
                <a:latin typeface="Barlow"/>
                <a:ea typeface="Barlow"/>
                <a:cs typeface="Barlow"/>
                <a:sym typeface="Barlow"/>
              </a:rPr>
              <a:t>Many times I've wondered at Your gift of life</a:t>
            </a:r>
          </a:p>
          <a:p>
            <a:pPr lvl="0">
              <a:spcAft>
                <a:spcPts val="600"/>
              </a:spcAft>
              <a:buClr>
                <a:schemeClr val="dk1"/>
              </a:buClr>
              <a:buSzPts val="1100"/>
            </a:pPr>
            <a:r>
              <a:rPr lang="en-US" sz="4000" dirty="0">
                <a:solidFill>
                  <a:schemeClr val="dk1"/>
                </a:solidFill>
                <a:latin typeface="Barlow"/>
                <a:ea typeface="Barlow"/>
                <a:cs typeface="Barlow"/>
                <a:sym typeface="Barlow"/>
              </a:rPr>
              <a:t>I'm in that place once again</a:t>
            </a:r>
          </a:p>
          <a:p>
            <a:pPr lvl="0">
              <a:spcAft>
                <a:spcPts val="600"/>
              </a:spcAft>
              <a:buClr>
                <a:schemeClr val="dk1"/>
              </a:buClr>
              <a:buSzPts val="1100"/>
            </a:pPr>
            <a:r>
              <a:rPr lang="en-US" sz="4000" dirty="0">
                <a:solidFill>
                  <a:schemeClr val="dk1"/>
                </a:solidFill>
                <a:latin typeface="Barlow"/>
                <a:ea typeface="Barlow"/>
                <a:cs typeface="Barlow"/>
                <a:sym typeface="Barlow"/>
              </a:rPr>
              <a:t>I'm in that place once again</a:t>
            </a:r>
          </a:p>
        </p:txBody>
      </p:sp>
    </p:spTree>
    <p:extLst>
      <p:ext uri="{BB962C8B-B14F-4D97-AF65-F5344CB8AC3E}">
        <p14:creationId xmlns:p14="http://schemas.microsoft.com/office/powerpoint/2010/main" val="3512355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Once Again</a:t>
            </a:r>
            <a:endParaRPr dirty="0"/>
          </a:p>
        </p:txBody>
      </p:sp>
      <p:sp>
        <p:nvSpPr>
          <p:cNvPr id="162" name="Google Shape;162;p35"/>
          <p:cNvSpPr txBox="1"/>
          <p:nvPr/>
        </p:nvSpPr>
        <p:spPr>
          <a:xfrm>
            <a:off x="341971" y="825190"/>
            <a:ext cx="8534400"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[Chorus]</a:t>
            </a:r>
          </a:p>
          <a:p>
            <a:pPr lvl="0">
              <a:spcAft>
                <a:spcPts val="600"/>
              </a:spcAft>
              <a:buClr>
                <a:schemeClr val="dk1"/>
              </a:buClr>
              <a:buSzPts val="1100"/>
            </a:pPr>
            <a:r>
              <a:rPr lang="en-US" sz="4000" dirty="0">
                <a:solidFill>
                  <a:schemeClr val="dk1"/>
                </a:solidFill>
                <a:latin typeface="Barlow"/>
                <a:ea typeface="Barlow"/>
                <a:cs typeface="Barlow"/>
                <a:sym typeface="Barlow"/>
              </a:rPr>
              <a:t>Once again I look upon the cross where You died</a:t>
            </a:r>
          </a:p>
          <a:p>
            <a:pPr lvl="0">
              <a:spcAft>
                <a:spcPts val="600"/>
              </a:spcAft>
              <a:buClr>
                <a:schemeClr val="dk1"/>
              </a:buClr>
              <a:buSzPts val="1100"/>
            </a:pPr>
            <a:r>
              <a:rPr lang="en-US" sz="4000" dirty="0">
                <a:solidFill>
                  <a:schemeClr val="dk1"/>
                </a:solidFill>
                <a:latin typeface="Barlow"/>
                <a:ea typeface="Barlow"/>
                <a:cs typeface="Barlow"/>
                <a:sym typeface="Barlow"/>
              </a:rPr>
              <a:t>I'm humbled by Your mercy and I'm broken inside</a:t>
            </a:r>
          </a:p>
        </p:txBody>
      </p:sp>
    </p:spTree>
    <p:extLst>
      <p:ext uri="{BB962C8B-B14F-4D97-AF65-F5344CB8AC3E}">
        <p14:creationId xmlns:p14="http://schemas.microsoft.com/office/powerpoint/2010/main" val="2567802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Once Again</a:t>
            </a:r>
            <a:endParaRPr dirty="0"/>
          </a:p>
        </p:txBody>
      </p:sp>
      <p:sp>
        <p:nvSpPr>
          <p:cNvPr id="162" name="Google Shape;162;p35"/>
          <p:cNvSpPr txBox="1"/>
          <p:nvPr/>
        </p:nvSpPr>
        <p:spPr>
          <a:xfrm>
            <a:off x="341971" y="825190"/>
            <a:ext cx="8534400"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[Chorus]</a:t>
            </a:r>
          </a:p>
          <a:p>
            <a:pPr lvl="0">
              <a:spcAft>
                <a:spcPts val="600"/>
              </a:spcAft>
              <a:buClr>
                <a:schemeClr val="dk1"/>
              </a:buClr>
              <a:buSzPts val="1100"/>
            </a:pPr>
            <a:r>
              <a:rPr lang="en-US" sz="4000" dirty="0">
                <a:solidFill>
                  <a:schemeClr val="dk1"/>
                </a:solidFill>
                <a:latin typeface="Barlow"/>
                <a:ea typeface="Barlow"/>
                <a:cs typeface="Barlow"/>
                <a:sym typeface="Barlow"/>
              </a:rPr>
              <a:t>Once again I thank You</a:t>
            </a:r>
          </a:p>
          <a:p>
            <a:pPr lvl="0">
              <a:spcAft>
                <a:spcPts val="600"/>
              </a:spcAft>
              <a:buClr>
                <a:schemeClr val="dk1"/>
              </a:buClr>
              <a:buSzPts val="1100"/>
            </a:pPr>
            <a:r>
              <a:rPr lang="en-US" sz="4000" dirty="0">
                <a:solidFill>
                  <a:schemeClr val="dk1"/>
                </a:solidFill>
                <a:latin typeface="Barlow"/>
                <a:ea typeface="Barlow"/>
                <a:cs typeface="Barlow"/>
                <a:sym typeface="Barlow"/>
              </a:rPr>
              <a:t>Once again I pour out my life</a:t>
            </a:r>
          </a:p>
        </p:txBody>
      </p:sp>
    </p:spTree>
    <p:extLst>
      <p:ext uri="{BB962C8B-B14F-4D97-AF65-F5344CB8AC3E}">
        <p14:creationId xmlns:p14="http://schemas.microsoft.com/office/powerpoint/2010/main" val="695732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Once Again</a:t>
            </a:r>
            <a:endParaRPr dirty="0"/>
          </a:p>
        </p:txBody>
      </p:sp>
      <p:sp>
        <p:nvSpPr>
          <p:cNvPr id="162" name="Google Shape;162;p35"/>
          <p:cNvSpPr txBox="1"/>
          <p:nvPr/>
        </p:nvSpPr>
        <p:spPr>
          <a:xfrm>
            <a:off x="341971" y="825190"/>
            <a:ext cx="8534400"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[Verse]</a:t>
            </a:r>
          </a:p>
          <a:p>
            <a:pPr lvl="0">
              <a:spcAft>
                <a:spcPts val="600"/>
              </a:spcAft>
              <a:buClr>
                <a:schemeClr val="dk1"/>
              </a:buClr>
              <a:buSzPts val="1100"/>
            </a:pPr>
            <a:r>
              <a:rPr lang="en-US" sz="4000" dirty="0">
                <a:solidFill>
                  <a:schemeClr val="dk1"/>
                </a:solidFill>
                <a:latin typeface="Barlow"/>
                <a:ea typeface="Barlow"/>
                <a:cs typeface="Barlow"/>
                <a:sym typeface="Barlow"/>
              </a:rPr>
              <a:t>Now You are </a:t>
            </a:r>
          </a:p>
          <a:p>
            <a:pPr lvl="0">
              <a:spcAft>
                <a:spcPts val="600"/>
              </a:spcAft>
              <a:buClr>
                <a:schemeClr val="dk1"/>
              </a:buClr>
              <a:buSzPts val="1100"/>
            </a:pPr>
            <a:r>
              <a:rPr lang="en-US" sz="4000" dirty="0">
                <a:solidFill>
                  <a:schemeClr val="dk1"/>
                </a:solidFill>
                <a:latin typeface="Barlow"/>
                <a:ea typeface="Barlow"/>
                <a:cs typeface="Barlow"/>
                <a:sym typeface="Barlow"/>
              </a:rPr>
              <a:t>Exalted to the highest place</a:t>
            </a:r>
          </a:p>
          <a:p>
            <a:pPr lvl="0">
              <a:spcAft>
                <a:spcPts val="600"/>
              </a:spcAft>
              <a:buClr>
                <a:schemeClr val="dk1"/>
              </a:buClr>
              <a:buSzPts val="1100"/>
            </a:pPr>
            <a:r>
              <a:rPr lang="en-US" sz="4000" dirty="0">
                <a:solidFill>
                  <a:schemeClr val="dk1"/>
                </a:solidFill>
                <a:latin typeface="Barlow"/>
                <a:ea typeface="Barlow"/>
                <a:cs typeface="Barlow"/>
                <a:sym typeface="Barlow"/>
              </a:rPr>
              <a:t>King of the heavens</a:t>
            </a:r>
          </a:p>
          <a:p>
            <a:pPr lvl="0">
              <a:spcAft>
                <a:spcPts val="600"/>
              </a:spcAft>
              <a:buClr>
                <a:schemeClr val="dk1"/>
              </a:buClr>
              <a:buSzPts val="1100"/>
            </a:pPr>
            <a:r>
              <a:rPr lang="en-US" sz="4000" dirty="0">
                <a:solidFill>
                  <a:schemeClr val="dk1"/>
                </a:solidFill>
                <a:latin typeface="Barlow"/>
                <a:ea typeface="Barlow"/>
                <a:cs typeface="Barlow"/>
                <a:sym typeface="Barlow"/>
              </a:rPr>
              <a:t>Where one day I'll bow</a:t>
            </a:r>
          </a:p>
        </p:txBody>
      </p:sp>
    </p:spTree>
    <p:extLst>
      <p:ext uri="{BB962C8B-B14F-4D97-AF65-F5344CB8AC3E}">
        <p14:creationId xmlns:p14="http://schemas.microsoft.com/office/powerpoint/2010/main" val="1103118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Once Again</a:t>
            </a:r>
            <a:endParaRPr dirty="0"/>
          </a:p>
        </p:txBody>
      </p:sp>
      <p:sp>
        <p:nvSpPr>
          <p:cNvPr id="162" name="Google Shape;162;p35"/>
          <p:cNvSpPr txBox="1"/>
          <p:nvPr/>
        </p:nvSpPr>
        <p:spPr>
          <a:xfrm>
            <a:off x="341971" y="825190"/>
            <a:ext cx="8534400"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[Verse]</a:t>
            </a:r>
          </a:p>
          <a:p>
            <a:pPr lvl="0">
              <a:spcAft>
                <a:spcPts val="600"/>
              </a:spcAft>
              <a:buClr>
                <a:schemeClr val="dk1"/>
              </a:buClr>
              <a:buSzPts val="1100"/>
            </a:pPr>
            <a:r>
              <a:rPr lang="en-US" sz="4000" dirty="0">
                <a:solidFill>
                  <a:schemeClr val="dk1"/>
                </a:solidFill>
                <a:latin typeface="Barlow"/>
                <a:ea typeface="Barlow"/>
                <a:cs typeface="Barlow"/>
                <a:sym typeface="Barlow"/>
              </a:rPr>
              <a:t>But for now</a:t>
            </a:r>
          </a:p>
          <a:p>
            <a:pPr lvl="0">
              <a:spcAft>
                <a:spcPts val="600"/>
              </a:spcAft>
              <a:buClr>
                <a:schemeClr val="dk1"/>
              </a:buClr>
              <a:buSzPts val="1100"/>
            </a:pPr>
            <a:r>
              <a:rPr lang="en-US" sz="4000" dirty="0">
                <a:solidFill>
                  <a:schemeClr val="dk1"/>
                </a:solidFill>
                <a:latin typeface="Barlow"/>
                <a:ea typeface="Barlow"/>
                <a:cs typeface="Barlow"/>
                <a:sym typeface="Barlow"/>
              </a:rPr>
              <a:t>I marvel at Your saving grace</a:t>
            </a:r>
          </a:p>
          <a:p>
            <a:pPr lvl="0">
              <a:spcAft>
                <a:spcPts val="600"/>
              </a:spcAft>
              <a:buClr>
                <a:schemeClr val="dk1"/>
              </a:buClr>
              <a:buSzPts val="1100"/>
            </a:pPr>
            <a:r>
              <a:rPr lang="en-US" sz="4000" dirty="0">
                <a:solidFill>
                  <a:schemeClr val="dk1"/>
                </a:solidFill>
                <a:latin typeface="Barlow"/>
                <a:ea typeface="Barlow"/>
                <a:cs typeface="Barlow"/>
                <a:sym typeface="Barlow"/>
              </a:rPr>
              <a:t>I'm full of praise once again</a:t>
            </a:r>
          </a:p>
          <a:p>
            <a:pPr lvl="0">
              <a:spcAft>
                <a:spcPts val="600"/>
              </a:spcAft>
              <a:buClr>
                <a:schemeClr val="dk1"/>
              </a:buClr>
              <a:buSzPts val="1100"/>
            </a:pPr>
            <a:r>
              <a:rPr lang="en-US" sz="4000" dirty="0">
                <a:solidFill>
                  <a:schemeClr val="dk1"/>
                </a:solidFill>
                <a:latin typeface="Barlow"/>
                <a:ea typeface="Barlow"/>
                <a:cs typeface="Barlow"/>
                <a:sym typeface="Barlow"/>
              </a:rPr>
              <a:t>I'm full of praise once again</a:t>
            </a:r>
          </a:p>
        </p:txBody>
      </p:sp>
    </p:spTree>
    <p:extLst>
      <p:ext uri="{BB962C8B-B14F-4D97-AF65-F5344CB8AC3E}">
        <p14:creationId xmlns:p14="http://schemas.microsoft.com/office/powerpoint/2010/main" val="733140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Once Again</a:t>
            </a:r>
            <a:endParaRPr dirty="0"/>
          </a:p>
        </p:txBody>
      </p:sp>
      <p:sp>
        <p:nvSpPr>
          <p:cNvPr id="162" name="Google Shape;162;p35"/>
          <p:cNvSpPr txBox="1"/>
          <p:nvPr/>
        </p:nvSpPr>
        <p:spPr>
          <a:xfrm>
            <a:off x="341971" y="825190"/>
            <a:ext cx="8534400"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[Chorus]</a:t>
            </a:r>
          </a:p>
          <a:p>
            <a:pPr lvl="0">
              <a:spcAft>
                <a:spcPts val="600"/>
              </a:spcAft>
              <a:buClr>
                <a:schemeClr val="dk1"/>
              </a:buClr>
              <a:buSzPts val="1100"/>
            </a:pPr>
            <a:r>
              <a:rPr lang="en-US" sz="4000" dirty="0">
                <a:solidFill>
                  <a:schemeClr val="dk1"/>
                </a:solidFill>
                <a:latin typeface="Barlow"/>
                <a:ea typeface="Barlow"/>
                <a:cs typeface="Barlow"/>
                <a:sym typeface="Barlow"/>
              </a:rPr>
              <a:t>Once again I look upon the cross where You died</a:t>
            </a:r>
          </a:p>
          <a:p>
            <a:pPr lvl="0">
              <a:spcAft>
                <a:spcPts val="600"/>
              </a:spcAft>
              <a:buClr>
                <a:schemeClr val="dk1"/>
              </a:buClr>
              <a:buSzPts val="1100"/>
            </a:pPr>
            <a:r>
              <a:rPr lang="en-US" sz="4000" dirty="0">
                <a:solidFill>
                  <a:schemeClr val="dk1"/>
                </a:solidFill>
                <a:latin typeface="Barlow"/>
                <a:ea typeface="Barlow"/>
                <a:cs typeface="Barlow"/>
                <a:sym typeface="Barlow"/>
              </a:rPr>
              <a:t>I'm humbled by Your mercy and I'm broken inside</a:t>
            </a:r>
          </a:p>
        </p:txBody>
      </p:sp>
    </p:spTree>
    <p:extLst>
      <p:ext uri="{BB962C8B-B14F-4D97-AF65-F5344CB8AC3E}">
        <p14:creationId xmlns:p14="http://schemas.microsoft.com/office/powerpoint/2010/main" val="326810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Cornerstone</a:t>
            </a:r>
            <a:endParaRPr dirty="0"/>
          </a:p>
        </p:txBody>
      </p:sp>
      <p:sp>
        <p:nvSpPr>
          <p:cNvPr id="162" name="Google Shape;162;p35"/>
          <p:cNvSpPr txBox="1"/>
          <p:nvPr/>
        </p:nvSpPr>
        <p:spPr>
          <a:xfrm>
            <a:off x="341971" y="825190"/>
            <a:ext cx="8534400"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[Verse]</a:t>
            </a:r>
          </a:p>
          <a:p>
            <a:pPr lvl="0">
              <a:spcAft>
                <a:spcPts val="600"/>
              </a:spcAft>
            </a:pPr>
            <a:r>
              <a:rPr lang="en-US" sz="4000" dirty="0">
                <a:solidFill>
                  <a:schemeClr val="dk1"/>
                </a:solidFill>
                <a:latin typeface="Barlow"/>
                <a:ea typeface="Barlow"/>
                <a:cs typeface="Barlow"/>
                <a:sym typeface="Barlow"/>
              </a:rPr>
              <a:t>My hope is built on nothing less</a:t>
            </a:r>
          </a:p>
          <a:p>
            <a:pPr lvl="0">
              <a:spcAft>
                <a:spcPts val="600"/>
              </a:spcAft>
            </a:pPr>
            <a:r>
              <a:rPr lang="en-US" sz="4000" dirty="0">
                <a:solidFill>
                  <a:schemeClr val="dk1"/>
                </a:solidFill>
                <a:latin typeface="Barlow"/>
                <a:ea typeface="Barlow"/>
                <a:cs typeface="Barlow"/>
                <a:sym typeface="Barlow"/>
              </a:rPr>
              <a:t>Than Jesus’ blood and righteousness</a:t>
            </a:r>
          </a:p>
          <a:p>
            <a:pPr lvl="0">
              <a:spcAft>
                <a:spcPts val="600"/>
              </a:spcAft>
            </a:pPr>
            <a:r>
              <a:rPr lang="en-US" sz="4000" dirty="0">
                <a:solidFill>
                  <a:schemeClr val="dk1"/>
                </a:solidFill>
                <a:latin typeface="Barlow"/>
                <a:ea typeface="Barlow"/>
                <a:cs typeface="Barlow"/>
                <a:sym typeface="Barlow"/>
              </a:rPr>
              <a:t>I dare not trust the sweetest frame</a:t>
            </a:r>
          </a:p>
          <a:p>
            <a:pPr lvl="0">
              <a:spcAft>
                <a:spcPts val="600"/>
              </a:spcAft>
            </a:pPr>
            <a:r>
              <a:rPr lang="en-US" sz="4000" dirty="0">
                <a:solidFill>
                  <a:schemeClr val="dk1"/>
                </a:solidFill>
                <a:latin typeface="Barlow"/>
                <a:ea typeface="Barlow"/>
                <a:cs typeface="Barlow"/>
                <a:sym typeface="Barlow"/>
              </a:rPr>
              <a:t>But wholly trust in Jesus’ name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Once Again</a:t>
            </a:r>
            <a:endParaRPr dirty="0"/>
          </a:p>
        </p:txBody>
      </p:sp>
      <p:sp>
        <p:nvSpPr>
          <p:cNvPr id="162" name="Google Shape;162;p35"/>
          <p:cNvSpPr txBox="1"/>
          <p:nvPr/>
        </p:nvSpPr>
        <p:spPr>
          <a:xfrm>
            <a:off x="341971" y="825190"/>
            <a:ext cx="8534400"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[Chorus]</a:t>
            </a:r>
          </a:p>
          <a:p>
            <a:pPr lvl="0">
              <a:spcAft>
                <a:spcPts val="600"/>
              </a:spcAft>
              <a:buClr>
                <a:schemeClr val="dk1"/>
              </a:buClr>
              <a:buSzPts val="1100"/>
            </a:pPr>
            <a:r>
              <a:rPr lang="en-US" sz="4000" dirty="0">
                <a:solidFill>
                  <a:schemeClr val="dk1"/>
                </a:solidFill>
                <a:latin typeface="Barlow"/>
                <a:ea typeface="Barlow"/>
                <a:cs typeface="Barlow"/>
                <a:sym typeface="Barlow"/>
              </a:rPr>
              <a:t>Once again I thank You</a:t>
            </a:r>
          </a:p>
          <a:p>
            <a:pPr lvl="0">
              <a:spcAft>
                <a:spcPts val="600"/>
              </a:spcAft>
              <a:buClr>
                <a:schemeClr val="dk1"/>
              </a:buClr>
              <a:buSzPts val="1100"/>
            </a:pPr>
            <a:r>
              <a:rPr lang="en-US" sz="4000" dirty="0">
                <a:solidFill>
                  <a:schemeClr val="dk1"/>
                </a:solidFill>
                <a:latin typeface="Barlow"/>
                <a:ea typeface="Barlow"/>
                <a:cs typeface="Barlow"/>
                <a:sym typeface="Barlow"/>
              </a:rPr>
              <a:t>Once again I pour out my life</a:t>
            </a:r>
          </a:p>
        </p:txBody>
      </p:sp>
    </p:spTree>
    <p:extLst>
      <p:ext uri="{BB962C8B-B14F-4D97-AF65-F5344CB8AC3E}">
        <p14:creationId xmlns:p14="http://schemas.microsoft.com/office/powerpoint/2010/main" val="4240638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Once Again</a:t>
            </a:r>
            <a:endParaRPr dirty="0"/>
          </a:p>
        </p:txBody>
      </p:sp>
      <p:sp>
        <p:nvSpPr>
          <p:cNvPr id="162" name="Google Shape;162;p35"/>
          <p:cNvSpPr txBox="1"/>
          <p:nvPr/>
        </p:nvSpPr>
        <p:spPr>
          <a:xfrm>
            <a:off x="341971" y="825190"/>
            <a:ext cx="8534400"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[Verse]</a:t>
            </a:r>
          </a:p>
          <a:p>
            <a:pPr lvl="0">
              <a:spcAft>
                <a:spcPts val="600"/>
              </a:spcAft>
              <a:buClr>
                <a:schemeClr val="dk1"/>
              </a:buClr>
              <a:buSzPts val="1100"/>
            </a:pPr>
            <a:r>
              <a:rPr lang="en-US" sz="4000" dirty="0">
                <a:solidFill>
                  <a:schemeClr val="dk1"/>
                </a:solidFill>
                <a:latin typeface="Barlow"/>
                <a:ea typeface="Barlow"/>
                <a:cs typeface="Barlow"/>
                <a:sym typeface="Barlow"/>
              </a:rPr>
              <a:t>Thank you for the cross</a:t>
            </a:r>
          </a:p>
          <a:p>
            <a:pPr lvl="0">
              <a:spcAft>
                <a:spcPts val="600"/>
              </a:spcAft>
              <a:buClr>
                <a:schemeClr val="dk1"/>
              </a:buClr>
              <a:buSzPts val="1100"/>
            </a:pPr>
            <a:r>
              <a:rPr lang="en-US" sz="4000" dirty="0">
                <a:solidFill>
                  <a:schemeClr val="dk1"/>
                </a:solidFill>
                <a:latin typeface="Barlow"/>
                <a:ea typeface="Barlow"/>
                <a:cs typeface="Barlow"/>
                <a:sym typeface="Barlow"/>
              </a:rPr>
              <a:t>Thank you for the cross</a:t>
            </a:r>
          </a:p>
          <a:p>
            <a:pPr lvl="0">
              <a:spcAft>
                <a:spcPts val="600"/>
              </a:spcAft>
              <a:buClr>
                <a:schemeClr val="dk1"/>
              </a:buClr>
              <a:buSzPts val="1100"/>
            </a:pPr>
            <a:r>
              <a:rPr lang="en-US" sz="4000" dirty="0">
                <a:solidFill>
                  <a:schemeClr val="dk1"/>
                </a:solidFill>
                <a:latin typeface="Barlow"/>
                <a:ea typeface="Barlow"/>
                <a:cs typeface="Barlow"/>
                <a:sym typeface="Barlow"/>
              </a:rPr>
              <a:t>Thank you for the cross, my friend</a:t>
            </a:r>
          </a:p>
        </p:txBody>
      </p:sp>
    </p:spTree>
    <p:extLst>
      <p:ext uri="{BB962C8B-B14F-4D97-AF65-F5344CB8AC3E}">
        <p14:creationId xmlns:p14="http://schemas.microsoft.com/office/powerpoint/2010/main" val="260549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Once Again</a:t>
            </a:r>
            <a:endParaRPr dirty="0"/>
          </a:p>
        </p:txBody>
      </p:sp>
      <p:sp>
        <p:nvSpPr>
          <p:cNvPr id="162" name="Google Shape;162;p35"/>
          <p:cNvSpPr txBox="1"/>
          <p:nvPr/>
        </p:nvSpPr>
        <p:spPr>
          <a:xfrm>
            <a:off x="341971" y="825190"/>
            <a:ext cx="8534400"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[Chorus]</a:t>
            </a:r>
          </a:p>
          <a:p>
            <a:pPr lvl="0">
              <a:spcAft>
                <a:spcPts val="600"/>
              </a:spcAft>
              <a:buClr>
                <a:schemeClr val="dk1"/>
              </a:buClr>
              <a:buSzPts val="1100"/>
            </a:pPr>
            <a:r>
              <a:rPr lang="en-US" sz="4000" dirty="0">
                <a:solidFill>
                  <a:schemeClr val="dk1"/>
                </a:solidFill>
                <a:latin typeface="Barlow"/>
                <a:ea typeface="Barlow"/>
                <a:cs typeface="Barlow"/>
                <a:sym typeface="Barlow"/>
              </a:rPr>
              <a:t>Once again I look upon the cross where You died</a:t>
            </a:r>
          </a:p>
          <a:p>
            <a:pPr lvl="0">
              <a:spcAft>
                <a:spcPts val="600"/>
              </a:spcAft>
              <a:buClr>
                <a:schemeClr val="dk1"/>
              </a:buClr>
              <a:buSzPts val="1100"/>
            </a:pPr>
            <a:r>
              <a:rPr lang="en-US" sz="4000" dirty="0">
                <a:solidFill>
                  <a:schemeClr val="dk1"/>
                </a:solidFill>
                <a:latin typeface="Barlow"/>
                <a:ea typeface="Barlow"/>
                <a:cs typeface="Barlow"/>
                <a:sym typeface="Barlow"/>
              </a:rPr>
              <a:t>I'm humbled by Your mercy and I'm broken inside</a:t>
            </a:r>
          </a:p>
        </p:txBody>
      </p:sp>
    </p:spTree>
    <p:extLst>
      <p:ext uri="{BB962C8B-B14F-4D97-AF65-F5344CB8AC3E}">
        <p14:creationId xmlns:p14="http://schemas.microsoft.com/office/powerpoint/2010/main" val="3112260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Once Again</a:t>
            </a:r>
            <a:endParaRPr dirty="0"/>
          </a:p>
        </p:txBody>
      </p:sp>
      <p:sp>
        <p:nvSpPr>
          <p:cNvPr id="162" name="Google Shape;162;p35"/>
          <p:cNvSpPr txBox="1"/>
          <p:nvPr/>
        </p:nvSpPr>
        <p:spPr>
          <a:xfrm>
            <a:off x="341971" y="825190"/>
            <a:ext cx="8534400"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[Chorus]</a:t>
            </a:r>
          </a:p>
          <a:p>
            <a:pPr lvl="0">
              <a:spcAft>
                <a:spcPts val="600"/>
              </a:spcAft>
              <a:buClr>
                <a:schemeClr val="dk1"/>
              </a:buClr>
              <a:buSzPts val="1100"/>
            </a:pPr>
            <a:r>
              <a:rPr lang="en-US" sz="4000" dirty="0">
                <a:solidFill>
                  <a:schemeClr val="dk1"/>
                </a:solidFill>
                <a:latin typeface="Barlow"/>
                <a:ea typeface="Barlow"/>
                <a:cs typeface="Barlow"/>
                <a:sym typeface="Barlow"/>
              </a:rPr>
              <a:t>Once again I thank You</a:t>
            </a:r>
          </a:p>
          <a:p>
            <a:pPr lvl="0">
              <a:spcAft>
                <a:spcPts val="600"/>
              </a:spcAft>
              <a:buClr>
                <a:schemeClr val="dk1"/>
              </a:buClr>
              <a:buSzPts val="1100"/>
            </a:pPr>
            <a:r>
              <a:rPr lang="en-US" sz="4000" dirty="0">
                <a:solidFill>
                  <a:schemeClr val="dk1"/>
                </a:solidFill>
                <a:latin typeface="Barlow"/>
                <a:ea typeface="Barlow"/>
                <a:cs typeface="Barlow"/>
                <a:sym typeface="Barlow"/>
              </a:rPr>
              <a:t>Once again I pour out my life</a:t>
            </a:r>
          </a:p>
        </p:txBody>
      </p:sp>
    </p:spTree>
    <p:extLst>
      <p:ext uri="{BB962C8B-B14F-4D97-AF65-F5344CB8AC3E}">
        <p14:creationId xmlns:p14="http://schemas.microsoft.com/office/powerpoint/2010/main" val="1272866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Once Again</a:t>
            </a:r>
            <a:endParaRPr dirty="0"/>
          </a:p>
        </p:txBody>
      </p:sp>
      <p:sp>
        <p:nvSpPr>
          <p:cNvPr id="162" name="Google Shape;162;p35"/>
          <p:cNvSpPr txBox="1"/>
          <p:nvPr/>
        </p:nvSpPr>
        <p:spPr>
          <a:xfrm>
            <a:off x="341971" y="825190"/>
            <a:ext cx="8534400"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[Verse]</a:t>
            </a:r>
          </a:p>
          <a:p>
            <a:pPr lvl="0">
              <a:spcAft>
                <a:spcPts val="600"/>
              </a:spcAft>
              <a:buClr>
                <a:schemeClr val="dk1"/>
              </a:buClr>
              <a:buSzPts val="1100"/>
            </a:pPr>
            <a:r>
              <a:rPr lang="en-US" sz="4000" dirty="0">
                <a:solidFill>
                  <a:schemeClr val="dk1"/>
                </a:solidFill>
                <a:latin typeface="Barlow"/>
                <a:ea typeface="Barlow"/>
                <a:cs typeface="Barlow"/>
                <a:sym typeface="Barlow"/>
              </a:rPr>
              <a:t>Thank you for the cross</a:t>
            </a:r>
          </a:p>
          <a:p>
            <a:pPr lvl="0">
              <a:spcAft>
                <a:spcPts val="600"/>
              </a:spcAft>
              <a:buClr>
                <a:schemeClr val="dk1"/>
              </a:buClr>
              <a:buSzPts val="1100"/>
            </a:pPr>
            <a:r>
              <a:rPr lang="en-US" sz="4000" dirty="0">
                <a:solidFill>
                  <a:schemeClr val="dk1"/>
                </a:solidFill>
                <a:latin typeface="Barlow"/>
                <a:ea typeface="Barlow"/>
                <a:cs typeface="Barlow"/>
                <a:sym typeface="Barlow"/>
              </a:rPr>
              <a:t>Thank you for the cross</a:t>
            </a:r>
          </a:p>
          <a:p>
            <a:pPr lvl="0">
              <a:spcAft>
                <a:spcPts val="600"/>
              </a:spcAft>
              <a:buClr>
                <a:schemeClr val="dk1"/>
              </a:buClr>
              <a:buSzPts val="1100"/>
            </a:pPr>
            <a:r>
              <a:rPr lang="en-US" sz="4000" dirty="0">
                <a:solidFill>
                  <a:schemeClr val="dk1"/>
                </a:solidFill>
                <a:latin typeface="Barlow"/>
                <a:ea typeface="Barlow"/>
                <a:cs typeface="Barlow"/>
                <a:sym typeface="Barlow"/>
              </a:rPr>
              <a:t>Thank you for the cross, my friend</a:t>
            </a:r>
          </a:p>
        </p:txBody>
      </p:sp>
    </p:spTree>
    <p:extLst>
      <p:ext uri="{BB962C8B-B14F-4D97-AF65-F5344CB8AC3E}">
        <p14:creationId xmlns:p14="http://schemas.microsoft.com/office/powerpoint/2010/main" val="3535167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8" name="Google Shape;168;p36"/>
          <p:cNvPicPr preferRelativeResize="0"/>
          <p:nvPr/>
        </p:nvPicPr>
        <p:blipFill>
          <a:blip r:embed="rId3">
            <a:alphaModFix/>
          </a:blip>
          <a:stretch>
            <a:fillRect/>
          </a:stretch>
        </p:blipFill>
        <p:spPr>
          <a:xfrm>
            <a:off x="4726275" y="629259"/>
            <a:ext cx="777150" cy="796150"/>
          </a:xfrm>
          <a:prstGeom prst="rect">
            <a:avLst/>
          </a:prstGeom>
          <a:noFill/>
          <a:ln>
            <a:noFill/>
          </a:ln>
        </p:spPr>
      </p:pic>
      <p:pic>
        <p:nvPicPr>
          <p:cNvPr id="169" name="Google Shape;169;p36"/>
          <p:cNvPicPr preferRelativeResize="0"/>
          <p:nvPr/>
        </p:nvPicPr>
        <p:blipFill>
          <a:blip r:embed="rId4">
            <a:alphaModFix/>
          </a:blip>
          <a:stretch>
            <a:fillRect/>
          </a:stretch>
        </p:blipFill>
        <p:spPr>
          <a:xfrm>
            <a:off x="4726275" y="3750339"/>
            <a:ext cx="777150" cy="796073"/>
          </a:xfrm>
          <a:prstGeom prst="rect">
            <a:avLst/>
          </a:prstGeom>
          <a:noFill/>
          <a:ln>
            <a:noFill/>
          </a:ln>
        </p:spPr>
      </p:pic>
      <p:pic>
        <p:nvPicPr>
          <p:cNvPr id="170" name="Google Shape;170;p36"/>
          <p:cNvPicPr preferRelativeResize="0"/>
          <p:nvPr/>
        </p:nvPicPr>
        <p:blipFill>
          <a:blip r:embed="rId3">
            <a:alphaModFix/>
          </a:blip>
          <a:stretch>
            <a:fillRect/>
          </a:stretch>
        </p:blipFill>
        <p:spPr>
          <a:xfrm rot="2056915">
            <a:off x="4726275" y="2706046"/>
            <a:ext cx="777151" cy="796150"/>
          </a:xfrm>
          <a:prstGeom prst="rect">
            <a:avLst/>
          </a:prstGeom>
          <a:noFill/>
          <a:ln>
            <a:noFill/>
          </a:ln>
        </p:spPr>
      </p:pic>
      <p:pic>
        <p:nvPicPr>
          <p:cNvPr id="171" name="Google Shape;171;p36"/>
          <p:cNvPicPr preferRelativeResize="0"/>
          <p:nvPr/>
        </p:nvPicPr>
        <p:blipFill>
          <a:blip r:embed="rId4">
            <a:alphaModFix/>
          </a:blip>
          <a:stretch>
            <a:fillRect/>
          </a:stretch>
        </p:blipFill>
        <p:spPr>
          <a:xfrm>
            <a:off x="4726275" y="1679589"/>
            <a:ext cx="777150" cy="796073"/>
          </a:xfrm>
          <a:prstGeom prst="rect">
            <a:avLst/>
          </a:prstGeom>
          <a:noFill/>
          <a:ln>
            <a:noFill/>
          </a:ln>
        </p:spPr>
      </p:pic>
    </p:spTree>
    <p:extLst>
      <p:ext uri="{BB962C8B-B14F-4D97-AF65-F5344CB8AC3E}">
        <p14:creationId xmlns:p14="http://schemas.microsoft.com/office/powerpoint/2010/main" val="1767565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11" name="Picture 2" descr="Jesus and the Book of Revelation: A Fresh Perspective on the End Times | God  TV">
            <a:extLst>
              <a:ext uri="{FF2B5EF4-FFF2-40B4-BE49-F238E27FC236}">
                <a16:creationId xmlns:a16="http://schemas.microsoft.com/office/drawing/2014/main" id="{CA758F86-8EDF-494E-8677-682E53E6DF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856" r="-1" b="-1"/>
          <a:stretch/>
        </p:blipFill>
        <p:spPr bwMode="auto">
          <a:xfrm>
            <a:off x="0" y="0"/>
            <a:ext cx="914175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B285CB1-2606-42EC-8D34-B740C954B881}"/>
              </a:ext>
            </a:extLst>
          </p:cNvPr>
          <p:cNvSpPr>
            <a:spLocks noGrp="1"/>
          </p:cNvSpPr>
          <p:nvPr>
            <p:ph type="ctrTitle"/>
          </p:nvPr>
        </p:nvSpPr>
        <p:spPr>
          <a:xfrm>
            <a:off x="762786" y="819968"/>
            <a:ext cx="7616142" cy="2297430"/>
          </a:xfrm>
        </p:spPr>
        <p:txBody>
          <a:bodyPr>
            <a:normAutofit/>
          </a:bodyPr>
          <a:lstStyle/>
          <a:p>
            <a:r>
              <a:rPr lang="en-MY" sz="4950" dirty="0">
                <a:solidFill>
                  <a:srgbClr val="FFFF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Jesus Christ: </a:t>
            </a:r>
            <a:br>
              <a:rPr lang="en-MY" sz="4950" dirty="0">
                <a:solidFill>
                  <a:srgbClr val="FFFF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br>
            <a:r>
              <a:rPr lang="en-MY" sz="4950" dirty="0">
                <a:solidFill>
                  <a:srgbClr val="FFFF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The Revelation of God</a:t>
            </a:r>
            <a:endParaRPr lang="en-MY" sz="4950" dirty="0">
              <a:solidFill>
                <a:srgbClr val="FFFFFF"/>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B1928B7D-24D5-41C8-B0EE-ADD9F6ADCA46}"/>
              </a:ext>
            </a:extLst>
          </p:cNvPr>
          <p:cNvSpPr>
            <a:spLocks noGrp="1"/>
          </p:cNvSpPr>
          <p:nvPr>
            <p:ph type="subTitle" idx="1"/>
          </p:nvPr>
        </p:nvSpPr>
        <p:spPr>
          <a:xfrm>
            <a:off x="1145286" y="3449574"/>
            <a:ext cx="6858000" cy="1152144"/>
          </a:xfrm>
        </p:spPr>
        <p:txBody>
          <a:bodyPr>
            <a:normAutofit/>
          </a:bodyPr>
          <a:lstStyle/>
          <a:p>
            <a:r>
              <a:rPr lang="en-MY" sz="2400" dirty="0">
                <a:solidFill>
                  <a:srgbClr val="FFFF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John 13:31-14:14</a:t>
            </a:r>
            <a:endParaRPr lang="en-MY" sz="2400" dirty="0">
              <a:solidFill>
                <a:srgbClr val="FFFFFF"/>
              </a:solidFill>
              <a:effectLst>
                <a:outerShdw blurRad="38100" dist="38100" dir="2700000" algn="tl">
                  <a:srgbClr val="000000">
                    <a:alpha val="43137"/>
                  </a:srgbClr>
                </a:outerShdw>
              </a:effectLst>
            </a:endParaRPr>
          </a:p>
        </p:txBody>
      </p:sp>
      <p:sp>
        <p:nvSpPr>
          <p:cNvPr id="410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5" y="3276467"/>
            <a:ext cx="3182692" cy="13716"/>
          </a:xfrm>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2906" y="4075"/>
                  <a:pt x="3183008" y="9784"/>
                  <a:pt x="3182692" y="13716"/>
                </a:cubicBezTo>
                <a:cubicBezTo>
                  <a:pt x="2947402" y="17868"/>
                  <a:pt x="2876226" y="22619"/>
                  <a:pt x="2609807" y="13716"/>
                </a:cubicBezTo>
                <a:cubicBezTo>
                  <a:pt x="2343389" y="4813"/>
                  <a:pt x="2326689" y="21007"/>
                  <a:pt x="2068750" y="13716"/>
                </a:cubicBezTo>
                <a:cubicBezTo>
                  <a:pt x="1810811" y="6425"/>
                  <a:pt x="1713836" y="43647"/>
                  <a:pt x="1432211" y="13716"/>
                </a:cubicBezTo>
                <a:cubicBezTo>
                  <a:pt x="1150586" y="-16215"/>
                  <a:pt x="982765" y="-825"/>
                  <a:pt x="859327" y="13716"/>
                </a:cubicBezTo>
                <a:cubicBezTo>
                  <a:pt x="735889" y="28257"/>
                  <a:pt x="254183" y="30659"/>
                  <a:pt x="0" y="13716"/>
                </a:cubicBezTo>
                <a:cubicBezTo>
                  <a:pt x="-535" y="8247"/>
                  <a:pt x="-201" y="2959"/>
                  <a:pt x="0" y="0"/>
                </a:cubicBezTo>
                <a:close/>
              </a:path>
              <a:path w="3182692" h="13716"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2126" y="5320"/>
                  <a:pt x="3182368" y="9001"/>
                  <a:pt x="3182692" y="13716"/>
                </a:cubicBezTo>
                <a:cubicBezTo>
                  <a:pt x="3026065" y="-15421"/>
                  <a:pt x="2775006" y="18495"/>
                  <a:pt x="2546154" y="13716"/>
                </a:cubicBezTo>
                <a:cubicBezTo>
                  <a:pt x="2317302" y="8937"/>
                  <a:pt x="2168173" y="-13085"/>
                  <a:pt x="1845961" y="13716"/>
                </a:cubicBezTo>
                <a:cubicBezTo>
                  <a:pt x="1523749" y="40517"/>
                  <a:pt x="1450078" y="-5416"/>
                  <a:pt x="1304904" y="13716"/>
                </a:cubicBezTo>
                <a:cubicBezTo>
                  <a:pt x="1159730" y="32848"/>
                  <a:pt x="942635" y="-14593"/>
                  <a:pt x="604711" y="13716"/>
                </a:cubicBezTo>
                <a:cubicBezTo>
                  <a:pt x="266787" y="42025"/>
                  <a:pt x="141927" y="-12967"/>
                  <a:pt x="0" y="13716"/>
                </a:cubicBezTo>
                <a:cubicBezTo>
                  <a:pt x="58" y="7834"/>
                  <a:pt x="453" y="5833"/>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3655463093"/>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536304F1-28AD-4C38-A819-DC76FE31AA39}"/>
              </a:ext>
            </a:extLst>
          </p:cNvPr>
          <p:cNvSpPr>
            <a:spLocks noGrp="1"/>
          </p:cNvSpPr>
          <p:nvPr>
            <p:ph type="title"/>
          </p:nvPr>
        </p:nvSpPr>
        <p:spPr>
          <a:xfrm>
            <a:off x="628650" y="273844"/>
            <a:ext cx="7886700" cy="994172"/>
          </a:xfrm>
        </p:spPr>
        <p:txBody>
          <a:bodyPr>
            <a:normAutofit/>
          </a:bodyPr>
          <a:lstStyle/>
          <a:p>
            <a:r>
              <a:rPr lang="en-MY" sz="4050">
                <a:latin typeface="Times New Roman" panose="02020603050405020304" pitchFamily="18" charset="0"/>
                <a:ea typeface="Calibri" panose="020F0502020204030204" pitchFamily="34" charset="0"/>
              </a:rPr>
              <a:t>John 13:31-14:14</a:t>
            </a:r>
            <a:endParaRPr lang="en-MY" sz="405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30"/>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9BCBA2E-F599-45C1-90D1-46D5E721EC1D}"/>
              </a:ext>
            </a:extLst>
          </p:cNvPr>
          <p:cNvSpPr>
            <a:spLocks noGrp="1"/>
          </p:cNvSpPr>
          <p:nvPr>
            <p:ph idx="1"/>
          </p:nvPr>
        </p:nvSpPr>
        <p:spPr>
          <a:xfrm>
            <a:off x="336614" y="1376759"/>
            <a:ext cx="8468487" cy="3651658"/>
          </a:xfrm>
        </p:spPr>
        <p:txBody>
          <a:bodyPr>
            <a:normAutofit lnSpcReduction="10000"/>
          </a:bodyPr>
          <a:lstStyle/>
          <a:p>
            <a:pPr marL="0" indent="0">
              <a:spcBef>
                <a:spcPts val="0"/>
              </a:spcBef>
              <a:spcAft>
                <a:spcPts val="450"/>
              </a:spcAft>
              <a:buNone/>
            </a:pPr>
            <a:r>
              <a:rPr lang="en-MY" sz="1800" b="1" i="1" baseline="30000" dirty="0">
                <a:latin typeface="Times New Roman" panose="02020603050405020304" pitchFamily="18" charset="0"/>
                <a:ea typeface="Times New Roman" panose="02020603050405020304" pitchFamily="18" charset="0"/>
              </a:rPr>
              <a:t>31 </a:t>
            </a:r>
            <a:r>
              <a:rPr lang="en-MY" sz="1800" i="1">
                <a:latin typeface="Times New Roman" panose="02020603050405020304" pitchFamily="18" charset="0"/>
                <a:ea typeface="Times New Roman" panose="02020603050405020304" pitchFamily="18" charset="0"/>
              </a:rPr>
              <a:t>When he [Judas] </a:t>
            </a:r>
            <a:r>
              <a:rPr lang="en-MY" sz="1800" i="1" dirty="0">
                <a:latin typeface="Times New Roman" panose="02020603050405020304" pitchFamily="18" charset="0"/>
                <a:ea typeface="Times New Roman" panose="02020603050405020304" pitchFamily="18" charset="0"/>
              </a:rPr>
              <a:t>was gone, Jesus said, “Now the Son of Man is glorified and God is glorified in him. </a:t>
            </a:r>
            <a:r>
              <a:rPr lang="en-MY" sz="1800" b="1" i="1" baseline="30000" dirty="0">
                <a:latin typeface="Times New Roman" panose="02020603050405020304" pitchFamily="18" charset="0"/>
                <a:ea typeface="Times New Roman" panose="02020603050405020304" pitchFamily="18" charset="0"/>
              </a:rPr>
              <a:t>32 </a:t>
            </a:r>
            <a:r>
              <a:rPr lang="en-MY" sz="1800" i="1" dirty="0">
                <a:latin typeface="Times New Roman" panose="02020603050405020304" pitchFamily="18" charset="0"/>
                <a:ea typeface="Times New Roman" panose="02020603050405020304" pitchFamily="18" charset="0"/>
              </a:rPr>
              <a:t>If God is glorified in him, God will glorify the Son in himself, and will glorify him at once.</a:t>
            </a:r>
            <a:endParaRPr lang="en-MY" sz="1800" dirty="0">
              <a:latin typeface="Times New Roman" panose="02020603050405020304" pitchFamily="18" charset="0"/>
              <a:ea typeface="Times New Roman" panose="02020603050405020304" pitchFamily="18" charset="0"/>
            </a:endParaRPr>
          </a:p>
          <a:p>
            <a:pPr marL="0" indent="0">
              <a:spcBef>
                <a:spcPts val="0"/>
              </a:spcBef>
              <a:spcAft>
                <a:spcPts val="450"/>
              </a:spcAft>
              <a:buNone/>
            </a:pPr>
            <a:r>
              <a:rPr lang="en-MY" sz="1800" b="1" i="1" baseline="30000" dirty="0">
                <a:latin typeface="Times New Roman" panose="02020603050405020304" pitchFamily="18" charset="0"/>
                <a:ea typeface="Times New Roman" panose="02020603050405020304" pitchFamily="18" charset="0"/>
              </a:rPr>
              <a:t>33 </a:t>
            </a:r>
            <a:r>
              <a:rPr lang="en-MY" sz="1800" i="1" dirty="0">
                <a:latin typeface="Times New Roman" panose="02020603050405020304" pitchFamily="18" charset="0"/>
                <a:ea typeface="Times New Roman" panose="02020603050405020304" pitchFamily="18" charset="0"/>
              </a:rPr>
              <a:t>“My children, I will be with you only a little longer. You will look for me, and just as I told the Jews, so I tell you now: Where I am going, you cannot come.</a:t>
            </a:r>
            <a:endParaRPr lang="en-MY" sz="1800" dirty="0">
              <a:latin typeface="Times New Roman" panose="02020603050405020304" pitchFamily="18" charset="0"/>
              <a:ea typeface="Times New Roman" panose="02020603050405020304" pitchFamily="18" charset="0"/>
            </a:endParaRPr>
          </a:p>
          <a:p>
            <a:pPr marL="0" indent="0">
              <a:spcBef>
                <a:spcPts val="0"/>
              </a:spcBef>
              <a:spcAft>
                <a:spcPts val="450"/>
              </a:spcAft>
              <a:buNone/>
            </a:pPr>
            <a:r>
              <a:rPr lang="en-MY" sz="1800" b="1" i="1" baseline="30000" dirty="0">
                <a:latin typeface="Times New Roman" panose="02020603050405020304" pitchFamily="18" charset="0"/>
                <a:ea typeface="Times New Roman" panose="02020603050405020304" pitchFamily="18" charset="0"/>
              </a:rPr>
              <a:t>34 </a:t>
            </a:r>
            <a:r>
              <a:rPr lang="en-MY" sz="1800" i="1" dirty="0">
                <a:latin typeface="Times New Roman" panose="02020603050405020304" pitchFamily="18" charset="0"/>
                <a:ea typeface="Times New Roman" panose="02020603050405020304" pitchFamily="18" charset="0"/>
              </a:rPr>
              <a:t>“A new command I give you: Love one another. As I have loved you, so you must love one another. </a:t>
            </a:r>
            <a:r>
              <a:rPr lang="en-MY" sz="1800" b="1" i="1" baseline="30000" dirty="0">
                <a:latin typeface="Times New Roman" panose="02020603050405020304" pitchFamily="18" charset="0"/>
                <a:ea typeface="Times New Roman" panose="02020603050405020304" pitchFamily="18" charset="0"/>
              </a:rPr>
              <a:t>35 </a:t>
            </a:r>
            <a:r>
              <a:rPr lang="en-MY" sz="1800" i="1" dirty="0">
                <a:latin typeface="Times New Roman" panose="02020603050405020304" pitchFamily="18" charset="0"/>
                <a:ea typeface="Times New Roman" panose="02020603050405020304" pitchFamily="18" charset="0"/>
              </a:rPr>
              <a:t>By this everyone will know that you are my disciples, if you love one another.”</a:t>
            </a:r>
            <a:endParaRPr lang="en-MY" sz="1800" dirty="0">
              <a:latin typeface="Times New Roman" panose="02020603050405020304" pitchFamily="18" charset="0"/>
              <a:ea typeface="Times New Roman" panose="02020603050405020304" pitchFamily="18" charset="0"/>
            </a:endParaRPr>
          </a:p>
          <a:p>
            <a:pPr marL="0" indent="0">
              <a:spcBef>
                <a:spcPts val="0"/>
              </a:spcBef>
              <a:spcAft>
                <a:spcPts val="450"/>
              </a:spcAft>
              <a:buNone/>
            </a:pPr>
            <a:r>
              <a:rPr lang="en-MY" sz="1800" b="1" i="1" baseline="30000" dirty="0">
                <a:latin typeface="Times New Roman" panose="02020603050405020304" pitchFamily="18" charset="0"/>
                <a:ea typeface="Times New Roman" panose="02020603050405020304" pitchFamily="18" charset="0"/>
              </a:rPr>
              <a:t>36 </a:t>
            </a:r>
            <a:r>
              <a:rPr lang="en-MY" sz="1800" i="1" dirty="0">
                <a:latin typeface="Times New Roman" panose="02020603050405020304" pitchFamily="18" charset="0"/>
                <a:ea typeface="Times New Roman" panose="02020603050405020304" pitchFamily="18" charset="0"/>
              </a:rPr>
              <a:t>Simon Peter asked him, “Lord, where are you going?”</a:t>
            </a:r>
            <a:endParaRPr lang="en-MY" sz="1800" dirty="0">
              <a:latin typeface="Times New Roman" panose="02020603050405020304" pitchFamily="18" charset="0"/>
              <a:ea typeface="Times New Roman" panose="02020603050405020304" pitchFamily="18" charset="0"/>
            </a:endParaRPr>
          </a:p>
          <a:p>
            <a:pPr marL="0" indent="0">
              <a:spcBef>
                <a:spcPts val="0"/>
              </a:spcBef>
              <a:spcAft>
                <a:spcPts val="450"/>
              </a:spcAft>
              <a:buNone/>
            </a:pPr>
            <a:r>
              <a:rPr lang="en-MY" sz="1800" i="1" dirty="0">
                <a:latin typeface="Times New Roman" panose="02020603050405020304" pitchFamily="18" charset="0"/>
                <a:ea typeface="Times New Roman" panose="02020603050405020304" pitchFamily="18" charset="0"/>
              </a:rPr>
              <a:t>Jesus replied, “Where I am going, you cannot follow now, but you will follow later.”</a:t>
            </a:r>
            <a:endParaRPr lang="en-MY" sz="1800" dirty="0">
              <a:latin typeface="Times New Roman" panose="02020603050405020304" pitchFamily="18" charset="0"/>
              <a:ea typeface="Times New Roman" panose="02020603050405020304" pitchFamily="18" charset="0"/>
            </a:endParaRPr>
          </a:p>
          <a:p>
            <a:pPr marL="0" indent="0">
              <a:spcBef>
                <a:spcPts val="0"/>
              </a:spcBef>
              <a:spcAft>
                <a:spcPts val="450"/>
              </a:spcAft>
              <a:buNone/>
            </a:pPr>
            <a:r>
              <a:rPr lang="en-MY" sz="1800" b="1" i="1" baseline="30000" dirty="0">
                <a:latin typeface="Times New Roman" panose="02020603050405020304" pitchFamily="18" charset="0"/>
                <a:ea typeface="Times New Roman" panose="02020603050405020304" pitchFamily="18" charset="0"/>
              </a:rPr>
              <a:t>37 </a:t>
            </a:r>
            <a:r>
              <a:rPr lang="en-MY" sz="1800" i="1" dirty="0">
                <a:latin typeface="Times New Roman" panose="02020603050405020304" pitchFamily="18" charset="0"/>
                <a:ea typeface="Times New Roman" panose="02020603050405020304" pitchFamily="18" charset="0"/>
              </a:rPr>
              <a:t>Peter asked, “Lord, why can’t I follow you now? I will lay down my life for you.”</a:t>
            </a:r>
            <a:endParaRPr lang="en-MY" sz="1800" dirty="0">
              <a:latin typeface="Times New Roman" panose="02020603050405020304" pitchFamily="18" charset="0"/>
              <a:ea typeface="Times New Roman" panose="02020603050405020304" pitchFamily="18" charset="0"/>
            </a:endParaRPr>
          </a:p>
          <a:p>
            <a:pPr marL="0" indent="0">
              <a:spcBef>
                <a:spcPts val="0"/>
              </a:spcBef>
              <a:spcAft>
                <a:spcPts val="450"/>
              </a:spcAft>
              <a:buNone/>
            </a:pPr>
            <a:r>
              <a:rPr lang="en-MY" sz="1800" b="1" i="1" baseline="30000" dirty="0">
                <a:latin typeface="Times New Roman" panose="02020603050405020304" pitchFamily="18" charset="0"/>
                <a:ea typeface="Times New Roman" panose="02020603050405020304" pitchFamily="18" charset="0"/>
              </a:rPr>
              <a:t>38 </a:t>
            </a:r>
            <a:r>
              <a:rPr lang="en-MY" sz="1800" i="1" dirty="0">
                <a:latin typeface="Times New Roman" panose="02020603050405020304" pitchFamily="18" charset="0"/>
                <a:ea typeface="Times New Roman" panose="02020603050405020304" pitchFamily="18" charset="0"/>
              </a:rPr>
              <a:t>Then Jesus answered, “Will you really lay down your life for me? Very truly I tell you, before the rooster crows, you will disown me three times!</a:t>
            </a:r>
            <a:endParaRPr lang="en-MY" sz="1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2703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536304F1-28AD-4C38-A819-DC76FE31AA39}"/>
              </a:ext>
            </a:extLst>
          </p:cNvPr>
          <p:cNvSpPr>
            <a:spLocks noGrp="1"/>
          </p:cNvSpPr>
          <p:nvPr>
            <p:ph type="title"/>
          </p:nvPr>
        </p:nvSpPr>
        <p:spPr>
          <a:xfrm>
            <a:off x="628650" y="273844"/>
            <a:ext cx="7886700" cy="994172"/>
          </a:xfrm>
        </p:spPr>
        <p:txBody>
          <a:bodyPr>
            <a:normAutofit/>
          </a:bodyPr>
          <a:lstStyle/>
          <a:p>
            <a:r>
              <a:rPr lang="en-MY" sz="4050">
                <a:latin typeface="Times New Roman" panose="02020603050405020304" pitchFamily="18" charset="0"/>
                <a:ea typeface="Calibri" panose="020F0502020204030204" pitchFamily="34" charset="0"/>
              </a:rPr>
              <a:t>John 13:31-14:14</a:t>
            </a:r>
            <a:endParaRPr lang="en-MY" sz="405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30"/>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9BCBA2E-F599-45C1-90D1-46D5E721EC1D}"/>
              </a:ext>
            </a:extLst>
          </p:cNvPr>
          <p:cNvSpPr>
            <a:spLocks noGrp="1"/>
          </p:cNvSpPr>
          <p:nvPr>
            <p:ph idx="1"/>
          </p:nvPr>
        </p:nvSpPr>
        <p:spPr>
          <a:xfrm>
            <a:off x="336614" y="1376759"/>
            <a:ext cx="8468487" cy="3651658"/>
          </a:xfrm>
        </p:spPr>
        <p:txBody>
          <a:bodyPr>
            <a:normAutofit/>
          </a:bodyPr>
          <a:lstStyle/>
          <a:p>
            <a:pPr marL="0" indent="0">
              <a:spcBef>
                <a:spcPts val="0"/>
              </a:spcBef>
              <a:spcAft>
                <a:spcPts val="450"/>
              </a:spcAft>
              <a:buNone/>
            </a:pPr>
            <a:r>
              <a:rPr lang="en-MY" sz="1800" b="1" i="1"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MY" sz="1800" i="1" dirty="0">
                <a:latin typeface="Times New Roman" panose="02020603050405020304" pitchFamily="18" charset="0"/>
                <a:ea typeface="Times New Roman" panose="02020603050405020304" pitchFamily="18" charset="0"/>
                <a:cs typeface="Times New Roman" panose="02020603050405020304" pitchFamily="18" charset="0"/>
              </a:rPr>
              <a:t> “Do not let your hearts be troubled. You believe in God; believe also in me. </a:t>
            </a:r>
            <a:r>
              <a:rPr lang="en-MY" sz="1800" b="1" i="1" baseline="30000" dirty="0">
                <a:latin typeface="Times New Roman" panose="02020603050405020304" pitchFamily="18" charset="0"/>
                <a:ea typeface="Times New Roman" panose="02020603050405020304" pitchFamily="18" charset="0"/>
                <a:cs typeface="Times New Roman" panose="02020603050405020304" pitchFamily="18" charset="0"/>
              </a:rPr>
              <a:t>2 </a:t>
            </a:r>
            <a:r>
              <a:rPr lang="en-MY" sz="1800" i="1" dirty="0">
                <a:latin typeface="Times New Roman" panose="02020603050405020304" pitchFamily="18" charset="0"/>
                <a:ea typeface="Times New Roman" panose="02020603050405020304" pitchFamily="18" charset="0"/>
                <a:cs typeface="Times New Roman" panose="02020603050405020304" pitchFamily="18" charset="0"/>
              </a:rPr>
              <a:t>My Father’s house has many rooms; if that were not so, would I have told you that I am going there to prepare a place for you? </a:t>
            </a:r>
            <a:r>
              <a:rPr lang="en-MY" sz="1800" b="1" i="1" baseline="30000" dirty="0">
                <a:latin typeface="Times New Roman" panose="02020603050405020304" pitchFamily="18" charset="0"/>
                <a:ea typeface="Times New Roman" panose="02020603050405020304" pitchFamily="18" charset="0"/>
                <a:cs typeface="Times New Roman" panose="02020603050405020304" pitchFamily="18" charset="0"/>
              </a:rPr>
              <a:t>3 </a:t>
            </a:r>
            <a:r>
              <a:rPr lang="en-MY" sz="1800" i="1" dirty="0">
                <a:latin typeface="Times New Roman" panose="02020603050405020304" pitchFamily="18" charset="0"/>
                <a:ea typeface="Times New Roman" panose="02020603050405020304" pitchFamily="18" charset="0"/>
                <a:cs typeface="Times New Roman" panose="02020603050405020304" pitchFamily="18" charset="0"/>
              </a:rPr>
              <a:t>And if I go and prepare a place for you, I will come back and take you to be with me that you also may be where I am. </a:t>
            </a:r>
            <a:r>
              <a:rPr lang="en-MY" sz="1800" b="1" i="1" baseline="30000" dirty="0">
                <a:latin typeface="Times New Roman" panose="02020603050405020304" pitchFamily="18" charset="0"/>
                <a:ea typeface="Times New Roman" panose="02020603050405020304" pitchFamily="18" charset="0"/>
                <a:cs typeface="Times New Roman" panose="02020603050405020304" pitchFamily="18" charset="0"/>
              </a:rPr>
              <a:t>4 </a:t>
            </a:r>
            <a:r>
              <a:rPr lang="en-MY" sz="1800" i="1" dirty="0">
                <a:latin typeface="Times New Roman" panose="02020603050405020304" pitchFamily="18" charset="0"/>
                <a:ea typeface="Times New Roman" panose="02020603050405020304" pitchFamily="18" charset="0"/>
                <a:cs typeface="Times New Roman" panose="02020603050405020304" pitchFamily="18" charset="0"/>
              </a:rPr>
              <a:t>You know the way to the place where I am going.”</a:t>
            </a:r>
            <a:endParaRPr lang="en-MY" sz="18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450"/>
              </a:spcAft>
              <a:buNone/>
            </a:pPr>
            <a:r>
              <a:rPr lang="en-MY" sz="1800" b="1" i="1" baseline="30000" dirty="0">
                <a:latin typeface="Times New Roman" panose="02020603050405020304" pitchFamily="18" charset="0"/>
                <a:ea typeface="Times New Roman" panose="02020603050405020304" pitchFamily="18" charset="0"/>
                <a:cs typeface="Times New Roman" panose="02020603050405020304" pitchFamily="18" charset="0"/>
              </a:rPr>
              <a:t>5 </a:t>
            </a:r>
            <a:r>
              <a:rPr lang="en-MY" sz="1800" i="1" dirty="0">
                <a:latin typeface="Times New Roman" panose="02020603050405020304" pitchFamily="18" charset="0"/>
                <a:ea typeface="Times New Roman" panose="02020603050405020304" pitchFamily="18" charset="0"/>
                <a:cs typeface="Times New Roman" panose="02020603050405020304" pitchFamily="18" charset="0"/>
              </a:rPr>
              <a:t>Thomas said to him, “Lord, we don’t know where you are going, so how can we know the way?”</a:t>
            </a:r>
            <a:endParaRPr lang="en-MY" sz="18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450"/>
              </a:spcAft>
              <a:buNone/>
            </a:pPr>
            <a:r>
              <a:rPr lang="en-MY" sz="1800" b="1" i="1" baseline="30000" dirty="0">
                <a:latin typeface="Times New Roman" panose="02020603050405020304" pitchFamily="18" charset="0"/>
                <a:ea typeface="Times New Roman" panose="02020603050405020304" pitchFamily="18" charset="0"/>
                <a:cs typeface="Times New Roman" panose="02020603050405020304" pitchFamily="18" charset="0"/>
              </a:rPr>
              <a:t>6 </a:t>
            </a:r>
            <a:r>
              <a:rPr lang="en-MY" sz="1800" i="1" dirty="0">
                <a:latin typeface="Times New Roman" panose="02020603050405020304" pitchFamily="18" charset="0"/>
                <a:ea typeface="Times New Roman" panose="02020603050405020304" pitchFamily="18" charset="0"/>
                <a:cs typeface="Times New Roman" panose="02020603050405020304" pitchFamily="18" charset="0"/>
              </a:rPr>
              <a:t>Jesus answered, “I am the way and the truth and the life. No one comes to the Father except through me. </a:t>
            </a:r>
            <a:r>
              <a:rPr lang="en-MY" sz="1800" b="1" i="1" baseline="30000" dirty="0">
                <a:latin typeface="Times New Roman" panose="02020603050405020304" pitchFamily="18" charset="0"/>
                <a:ea typeface="Times New Roman" panose="02020603050405020304" pitchFamily="18" charset="0"/>
                <a:cs typeface="Times New Roman" panose="02020603050405020304" pitchFamily="18" charset="0"/>
              </a:rPr>
              <a:t>7 </a:t>
            </a:r>
            <a:r>
              <a:rPr lang="en-MY" sz="1800" i="1" dirty="0">
                <a:latin typeface="Times New Roman" panose="02020603050405020304" pitchFamily="18" charset="0"/>
                <a:ea typeface="Times New Roman" panose="02020603050405020304" pitchFamily="18" charset="0"/>
                <a:cs typeface="Times New Roman" panose="02020603050405020304" pitchFamily="18" charset="0"/>
              </a:rPr>
              <a:t>If you really know me, you will know my Father as well. From now on, you do know him and have seen him.”</a:t>
            </a:r>
            <a:endParaRPr lang="en-MY"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4100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536304F1-28AD-4C38-A819-DC76FE31AA39}"/>
              </a:ext>
            </a:extLst>
          </p:cNvPr>
          <p:cNvSpPr>
            <a:spLocks noGrp="1"/>
          </p:cNvSpPr>
          <p:nvPr>
            <p:ph type="title"/>
          </p:nvPr>
        </p:nvSpPr>
        <p:spPr>
          <a:xfrm>
            <a:off x="628650" y="273844"/>
            <a:ext cx="7886700" cy="994172"/>
          </a:xfrm>
        </p:spPr>
        <p:txBody>
          <a:bodyPr>
            <a:normAutofit/>
          </a:bodyPr>
          <a:lstStyle/>
          <a:p>
            <a:r>
              <a:rPr lang="en-MY" sz="4050">
                <a:latin typeface="Times New Roman" panose="02020603050405020304" pitchFamily="18" charset="0"/>
                <a:ea typeface="Calibri" panose="020F0502020204030204" pitchFamily="34" charset="0"/>
              </a:rPr>
              <a:t>John 13:31-14:14</a:t>
            </a:r>
            <a:endParaRPr lang="en-MY" sz="405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30"/>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9BCBA2E-F599-45C1-90D1-46D5E721EC1D}"/>
              </a:ext>
            </a:extLst>
          </p:cNvPr>
          <p:cNvSpPr>
            <a:spLocks noGrp="1"/>
          </p:cNvSpPr>
          <p:nvPr>
            <p:ph idx="1"/>
          </p:nvPr>
        </p:nvSpPr>
        <p:spPr>
          <a:xfrm>
            <a:off x="336614" y="1376759"/>
            <a:ext cx="8468487" cy="3651658"/>
          </a:xfrm>
        </p:spPr>
        <p:txBody>
          <a:bodyPr>
            <a:normAutofit/>
          </a:bodyPr>
          <a:lstStyle/>
          <a:p>
            <a:pPr marL="0" indent="0">
              <a:spcBef>
                <a:spcPts val="0"/>
              </a:spcBef>
              <a:spcAft>
                <a:spcPts val="450"/>
              </a:spcAft>
              <a:buNone/>
            </a:pPr>
            <a:r>
              <a:rPr lang="en-MY" sz="1800" b="1" i="1" baseline="30000" dirty="0">
                <a:latin typeface="Times New Roman" panose="02020603050405020304" pitchFamily="18" charset="0"/>
                <a:ea typeface="Times New Roman" panose="02020603050405020304" pitchFamily="18" charset="0"/>
                <a:cs typeface="Times New Roman" panose="02020603050405020304" pitchFamily="18" charset="0"/>
              </a:rPr>
              <a:t>8 </a:t>
            </a:r>
            <a:r>
              <a:rPr lang="en-MY" sz="1800" i="1" dirty="0">
                <a:latin typeface="Times New Roman" panose="02020603050405020304" pitchFamily="18" charset="0"/>
                <a:ea typeface="Times New Roman" panose="02020603050405020304" pitchFamily="18" charset="0"/>
                <a:cs typeface="Times New Roman" panose="02020603050405020304" pitchFamily="18" charset="0"/>
              </a:rPr>
              <a:t>Philip said, “Lord, show us the Father and that will be enough for us.”</a:t>
            </a:r>
            <a:endParaRPr lang="en-MY" sz="18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450"/>
              </a:spcAft>
              <a:buNone/>
            </a:pPr>
            <a:r>
              <a:rPr lang="en-MY" sz="1800" b="1" i="1" baseline="30000" dirty="0">
                <a:latin typeface="Times New Roman" panose="02020603050405020304" pitchFamily="18" charset="0"/>
                <a:ea typeface="Times New Roman" panose="02020603050405020304" pitchFamily="18" charset="0"/>
                <a:cs typeface="Times New Roman" panose="02020603050405020304" pitchFamily="18" charset="0"/>
              </a:rPr>
              <a:t>9 </a:t>
            </a:r>
            <a:r>
              <a:rPr lang="en-MY" sz="1800" i="1" dirty="0">
                <a:latin typeface="Times New Roman" panose="02020603050405020304" pitchFamily="18" charset="0"/>
                <a:ea typeface="Times New Roman" panose="02020603050405020304" pitchFamily="18" charset="0"/>
                <a:cs typeface="Times New Roman" panose="02020603050405020304" pitchFamily="18" charset="0"/>
              </a:rPr>
              <a:t>Jesus answered: “Don’t you know me, Philip, even after I have been among you such a long time? Anyone who has seen me has seen the Father. How can you say, ‘Show us the Father’? </a:t>
            </a:r>
            <a:r>
              <a:rPr lang="en-MY" sz="1800" b="1" i="1" baseline="30000" dirty="0">
                <a:latin typeface="Times New Roman" panose="02020603050405020304" pitchFamily="18" charset="0"/>
                <a:ea typeface="Times New Roman" panose="02020603050405020304" pitchFamily="18" charset="0"/>
                <a:cs typeface="Times New Roman" panose="02020603050405020304" pitchFamily="18" charset="0"/>
              </a:rPr>
              <a:t>10 </a:t>
            </a:r>
            <a:r>
              <a:rPr lang="en-MY" sz="1800" i="1" dirty="0">
                <a:latin typeface="Times New Roman" panose="02020603050405020304" pitchFamily="18" charset="0"/>
                <a:ea typeface="Times New Roman" panose="02020603050405020304" pitchFamily="18" charset="0"/>
                <a:cs typeface="Times New Roman" panose="02020603050405020304" pitchFamily="18" charset="0"/>
              </a:rPr>
              <a:t>Don’t you believe that I am in the Father, and that the Father is in me? The words I say to you I do not speak on my own authority. Rather, it is the Father, living in me, who is doing his work. </a:t>
            </a:r>
            <a:r>
              <a:rPr lang="en-MY" sz="1800" b="1" i="1" baseline="30000" dirty="0">
                <a:latin typeface="Times New Roman" panose="02020603050405020304" pitchFamily="18" charset="0"/>
                <a:ea typeface="Times New Roman" panose="02020603050405020304" pitchFamily="18" charset="0"/>
                <a:cs typeface="Times New Roman" panose="02020603050405020304" pitchFamily="18" charset="0"/>
              </a:rPr>
              <a:t>11 </a:t>
            </a:r>
            <a:r>
              <a:rPr lang="en-MY" sz="1800" i="1" dirty="0">
                <a:latin typeface="Times New Roman" panose="02020603050405020304" pitchFamily="18" charset="0"/>
                <a:ea typeface="Times New Roman" panose="02020603050405020304" pitchFamily="18" charset="0"/>
                <a:cs typeface="Times New Roman" panose="02020603050405020304" pitchFamily="18" charset="0"/>
              </a:rPr>
              <a:t>Believe me when I say that I am in the Father and the Father is in me; or at least believe on the evidence of the works themselves. </a:t>
            </a:r>
            <a:r>
              <a:rPr lang="en-MY" sz="1800" b="1" i="1" baseline="30000" dirty="0">
                <a:latin typeface="Times New Roman" panose="02020603050405020304" pitchFamily="18" charset="0"/>
                <a:ea typeface="Times New Roman" panose="02020603050405020304" pitchFamily="18" charset="0"/>
                <a:cs typeface="Times New Roman" panose="02020603050405020304" pitchFamily="18" charset="0"/>
              </a:rPr>
              <a:t>12 </a:t>
            </a:r>
            <a:r>
              <a:rPr lang="en-MY" sz="1800" i="1" dirty="0">
                <a:latin typeface="Times New Roman" panose="02020603050405020304" pitchFamily="18" charset="0"/>
                <a:ea typeface="Times New Roman" panose="02020603050405020304" pitchFamily="18" charset="0"/>
                <a:cs typeface="Times New Roman" panose="02020603050405020304" pitchFamily="18" charset="0"/>
              </a:rPr>
              <a:t>Very truly I tell you, whoever believes in me will do the works I have been doing, and they will do even greater things than these, because I am going to the Father. </a:t>
            </a:r>
            <a:r>
              <a:rPr lang="en-MY" sz="1800" b="1" i="1" baseline="30000" dirty="0">
                <a:latin typeface="Times New Roman" panose="02020603050405020304" pitchFamily="18" charset="0"/>
                <a:ea typeface="Times New Roman" panose="02020603050405020304" pitchFamily="18" charset="0"/>
                <a:cs typeface="Times New Roman" panose="02020603050405020304" pitchFamily="18" charset="0"/>
              </a:rPr>
              <a:t>13 </a:t>
            </a:r>
            <a:r>
              <a:rPr lang="en-MY" sz="1800" i="1" dirty="0">
                <a:latin typeface="Times New Roman" panose="02020603050405020304" pitchFamily="18" charset="0"/>
                <a:ea typeface="Times New Roman" panose="02020603050405020304" pitchFamily="18" charset="0"/>
                <a:cs typeface="Times New Roman" panose="02020603050405020304" pitchFamily="18" charset="0"/>
              </a:rPr>
              <a:t>And I will do whatever you ask in my name, so that the Father may be glorified in the Son. </a:t>
            </a:r>
            <a:r>
              <a:rPr lang="en-MY" sz="1800" b="1" i="1" baseline="30000" dirty="0">
                <a:latin typeface="Times New Roman" panose="02020603050405020304" pitchFamily="18" charset="0"/>
                <a:ea typeface="Times New Roman" panose="02020603050405020304" pitchFamily="18" charset="0"/>
                <a:cs typeface="Times New Roman" panose="02020603050405020304" pitchFamily="18" charset="0"/>
              </a:rPr>
              <a:t>14 </a:t>
            </a:r>
            <a:r>
              <a:rPr lang="en-MY" sz="1800" i="1" dirty="0">
                <a:latin typeface="Times New Roman" panose="02020603050405020304" pitchFamily="18" charset="0"/>
                <a:ea typeface="Times New Roman" panose="02020603050405020304" pitchFamily="18" charset="0"/>
                <a:cs typeface="Times New Roman" panose="02020603050405020304" pitchFamily="18" charset="0"/>
              </a:rPr>
              <a:t>You may ask me for anything in my name, and I will do it.</a:t>
            </a:r>
            <a:endParaRPr lang="en-MY"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7927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Cornerstone</a:t>
            </a:r>
            <a:endParaRPr dirty="0"/>
          </a:p>
        </p:txBody>
      </p:sp>
      <p:sp>
        <p:nvSpPr>
          <p:cNvPr id="162" name="Google Shape;162;p35"/>
          <p:cNvSpPr txBox="1"/>
          <p:nvPr/>
        </p:nvSpPr>
        <p:spPr>
          <a:xfrm>
            <a:off x="341971" y="825190"/>
            <a:ext cx="8534400"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[Chorus]</a:t>
            </a:r>
          </a:p>
          <a:p>
            <a:pPr marL="0" lvl="0" indent="0" algn="l" rtl="0">
              <a:spcBef>
                <a:spcPts val="0"/>
              </a:spcBef>
              <a:spcAft>
                <a:spcPts val="600"/>
              </a:spcAft>
              <a:buClr>
                <a:schemeClr val="dk1"/>
              </a:buClr>
              <a:buSzPts val="1100"/>
              <a:buFont typeface="Arial"/>
              <a:buNone/>
            </a:pPr>
            <a:r>
              <a:rPr lang="en-US" sz="4000" dirty="0">
                <a:solidFill>
                  <a:schemeClr val="dk1"/>
                </a:solidFill>
                <a:latin typeface="Barlow"/>
                <a:ea typeface="Barlow"/>
                <a:cs typeface="Barlow"/>
                <a:sym typeface="Barlow"/>
              </a:rPr>
              <a:t>Christ alone</a:t>
            </a:r>
          </a:p>
          <a:p>
            <a:pPr marL="0" lvl="0" indent="0" algn="l" rtl="0">
              <a:spcBef>
                <a:spcPts val="0"/>
              </a:spcBef>
              <a:spcAft>
                <a:spcPts val="600"/>
              </a:spcAft>
              <a:buClr>
                <a:schemeClr val="dk1"/>
              </a:buClr>
              <a:buSzPts val="1100"/>
              <a:buFont typeface="Arial"/>
              <a:buNone/>
            </a:pPr>
            <a:r>
              <a:rPr lang="en-US" sz="4000" dirty="0">
                <a:solidFill>
                  <a:schemeClr val="dk1"/>
                </a:solidFill>
                <a:latin typeface="Barlow"/>
                <a:ea typeface="Barlow"/>
                <a:cs typeface="Barlow"/>
                <a:sym typeface="Barlow"/>
              </a:rPr>
              <a:t>Cornerstone</a:t>
            </a:r>
          </a:p>
          <a:p>
            <a:pPr marL="0" lvl="0" indent="0" algn="l" rtl="0">
              <a:spcBef>
                <a:spcPts val="0"/>
              </a:spcBef>
              <a:spcAft>
                <a:spcPts val="600"/>
              </a:spcAft>
              <a:buClr>
                <a:schemeClr val="dk1"/>
              </a:buClr>
              <a:buSzPts val="1100"/>
              <a:buFont typeface="Arial"/>
              <a:buNone/>
            </a:pPr>
            <a:r>
              <a:rPr lang="en-US" sz="4000" dirty="0">
                <a:solidFill>
                  <a:schemeClr val="dk1"/>
                </a:solidFill>
                <a:latin typeface="Barlow"/>
                <a:ea typeface="Barlow"/>
                <a:cs typeface="Barlow"/>
                <a:sym typeface="Barlow"/>
              </a:rPr>
              <a:t>Weak made strong</a:t>
            </a:r>
          </a:p>
          <a:p>
            <a:pPr marL="0" lvl="0" indent="0" algn="l" rtl="0">
              <a:spcBef>
                <a:spcPts val="0"/>
              </a:spcBef>
              <a:spcAft>
                <a:spcPts val="600"/>
              </a:spcAft>
              <a:buClr>
                <a:schemeClr val="dk1"/>
              </a:buClr>
              <a:buSzPts val="1100"/>
              <a:buFont typeface="Arial"/>
              <a:buNone/>
            </a:pPr>
            <a:r>
              <a:rPr lang="en-US" sz="4000" dirty="0">
                <a:solidFill>
                  <a:schemeClr val="dk1"/>
                </a:solidFill>
                <a:latin typeface="Barlow"/>
                <a:ea typeface="Barlow"/>
                <a:cs typeface="Barlow"/>
                <a:sym typeface="Barlow"/>
              </a:rPr>
              <a:t>In the </a:t>
            </a:r>
            <a:r>
              <a:rPr lang="en-US" sz="4000" dirty="0" err="1">
                <a:solidFill>
                  <a:schemeClr val="dk1"/>
                </a:solidFill>
                <a:latin typeface="Barlow"/>
                <a:ea typeface="Barlow"/>
                <a:cs typeface="Barlow"/>
                <a:sym typeface="Barlow"/>
              </a:rPr>
              <a:t>Saviour's</a:t>
            </a:r>
            <a:r>
              <a:rPr lang="en-US" sz="4000" dirty="0">
                <a:solidFill>
                  <a:schemeClr val="dk1"/>
                </a:solidFill>
                <a:latin typeface="Barlow"/>
                <a:ea typeface="Barlow"/>
                <a:cs typeface="Barlow"/>
                <a:sym typeface="Barlow"/>
              </a:rPr>
              <a:t> love</a:t>
            </a:r>
          </a:p>
        </p:txBody>
      </p:sp>
    </p:spTree>
    <p:extLst>
      <p:ext uri="{BB962C8B-B14F-4D97-AF65-F5344CB8AC3E}">
        <p14:creationId xmlns:p14="http://schemas.microsoft.com/office/powerpoint/2010/main" val="1460624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146" name="Picture 2" descr="When Jesus knew that his hour was come that he should depart out of this  world unto the Father, having loved hi… | Last supper, Jesus christ  painting, Jesus images">
            <a:extLst>
              <a:ext uri="{FF2B5EF4-FFF2-40B4-BE49-F238E27FC236}">
                <a16:creationId xmlns:a16="http://schemas.microsoft.com/office/drawing/2014/main" id="{C7F939B5-FBE8-42CD-92FF-3020AE3F39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 t="10292" r="-4" b="4459"/>
          <a:stretch/>
        </p:blipFill>
        <p:spPr bwMode="auto">
          <a:xfrm>
            <a:off x="15" y="7"/>
            <a:ext cx="9141699" cy="5143493"/>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17857"/>
            <a:ext cx="8262707" cy="1696781"/>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989AC33-AC72-402E-AAB7-F57A37370876}"/>
              </a:ext>
            </a:extLst>
          </p:cNvPr>
          <p:cNvSpPr>
            <a:spLocks noGrp="1"/>
          </p:cNvSpPr>
          <p:nvPr>
            <p:ph idx="1"/>
          </p:nvPr>
        </p:nvSpPr>
        <p:spPr>
          <a:xfrm>
            <a:off x="329879" y="3220656"/>
            <a:ext cx="7307440" cy="1358965"/>
          </a:xfrm>
        </p:spPr>
        <p:txBody>
          <a:bodyPr>
            <a:normAutofit fontScale="92500"/>
          </a:bodyPr>
          <a:lstStyle/>
          <a:p>
            <a:pPr marL="0" indent="0">
              <a:buNone/>
            </a:pPr>
            <a:r>
              <a:rPr lang="en-MY" b="1" dirty="0">
                <a:effectLst/>
                <a:latin typeface="Times New Roman" panose="02020603050405020304" pitchFamily="18" charset="0"/>
                <a:ea typeface="Calibri" panose="020F0502020204030204" pitchFamily="34" charset="0"/>
              </a:rPr>
              <a:t>John 13:1</a:t>
            </a:r>
          </a:p>
          <a:p>
            <a:pPr marL="0" indent="0">
              <a:buNone/>
            </a:pPr>
            <a:r>
              <a:rPr lang="en-MY" i="1" dirty="0">
                <a:effectLst/>
                <a:latin typeface="Times New Roman" panose="02020603050405020304" pitchFamily="18" charset="0"/>
                <a:ea typeface="Calibri" panose="020F0502020204030204" pitchFamily="34" charset="0"/>
              </a:rPr>
              <a:t>“It was just before the Passover Festival. Jesus knew that the hour had come for him to leave this world and go to the Father. Having loved his own who were in the world, he loved them to the end.”</a:t>
            </a:r>
            <a:endParaRPr lang="en-MY" dirty="0"/>
          </a:p>
        </p:txBody>
      </p:sp>
    </p:spTree>
    <p:extLst>
      <p:ext uri="{BB962C8B-B14F-4D97-AF65-F5344CB8AC3E}">
        <p14:creationId xmlns:p14="http://schemas.microsoft.com/office/powerpoint/2010/main" val="150852437"/>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33" name="Picture 2" descr="When Jesus knew that his hour was come that he should depart out of this  world unto the Father, having loved hi… | Last supper, Jesus christ  painting, Jesus images">
            <a:extLst>
              <a:ext uri="{FF2B5EF4-FFF2-40B4-BE49-F238E27FC236}">
                <a16:creationId xmlns:a16="http://schemas.microsoft.com/office/drawing/2014/main" id="{C8A605D8-D917-4D69-92A7-D6835219AB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 t="5808" r="-3" b="4526"/>
          <a:stretch/>
        </p:blipFill>
        <p:spPr bwMode="auto">
          <a:xfrm>
            <a:off x="452754" y="0"/>
            <a:ext cx="8691247" cy="5143499"/>
          </a:xfrm>
          <a:prstGeom prst="rect">
            <a:avLst/>
          </a:prstGeom>
          <a:noFill/>
          <a:extLst>
            <a:ext uri="{909E8E84-426E-40DD-AFC4-6F175D3DCCD1}">
              <a14:hiddenFill xmlns:a14="http://schemas.microsoft.com/office/drawing/2010/main">
                <a:solidFill>
                  <a:srgbClr val="FFFFFF"/>
                </a:solidFill>
              </a14:hiddenFill>
            </a:ext>
          </a:extLst>
        </p:spPr>
      </p:pic>
      <p:sp>
        <p:nvSpPr>
          <p:cNvPr id="106" name="Rectangle 105">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4924" cy="51435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9058AE54-5798-415D-AA0E-B06DE7A7C2B5}"/>
              </a:ext>
            </a:extLst>
          </p:cNvPr>
          <p:cNvSpPr>
            <a:spLocks noGrp="1"/>
          </p:cNvSpPr>
          <p:nvPr>
            <p:ph type="title"/>
          </p:nvPr>
        </p:nvSpPr>
        <p:spPr>
          <a:xfrm>
            <a:off x="807069" y="315468"/>
            <a:ext cx="2906015" cy="1610640"/>
          </a:xfrm>
        </p:spPr>
        <p:txBody>
          <a:bodyPr>
            <a:normAutofit/>
          </a:bodyPr>
          <a:lstStyle/>
          <a:p>
            <a:pPr algn="ctr"/>
            <a:r>
              <a:rPr lang="en-MY" sz="3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“Do not let your hearts be troubled” (v. 1)</a:t>
            </a:r>
            <a:endParaRPr lang="en-MY" sz="3000" b="1" dirty="0">
              <a:solidFill>
                <a:schemeClr val="bg1"/>
              </a:solidFill>
            </a:endParaRPr>
          </a:p>
        </p:txBody>
      </p:sp>
      <p:sp>
        <p:nvSpPr>
          <p:cNvPr id="108" name="Rectangle 10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55229" cy="242548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110" name="Group 109">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54865"/>
            <a:ext cx="884225" cy="174722"/>
            <a:chOff x="1188720" y="73152"/>
            <a:chExt cx="1178966" cy="232963"/>
          </a:xfrm>
        </p:grpSpPr>
        <p:sp>
          <p:nvSpPr>
            <p:cNvPr id="111"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2"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3"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4"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5"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6"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7"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8"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9"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0"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1"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2"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3"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4"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5"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6"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7"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8"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9"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30"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132" name="Rectangle 13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425489"/>
            <a:ext cx="455229" cy="2718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CDDCDDF-4EBD-4BD0-A81B-2D5A8D310B8B}"/>
              </a:ext>
            </a:extLst>
          </p:cNvPr>
          <p:cNvSpPr>
            <a:spLocks noGrp="1"/>
          </p:cNvSpPr>
          <p:nvPr>
            <p:ph idx="1"/>
          </p:nvPr>
        </p:nvSpPr>
        <p:spPr>
          <a:xfrm>
            <a:off x="807069" y="2011990"/>
            <a:ext cx="2906014" cy="2912764"/>
          </a:xfrm>
        </p:spPr>
        <p:txBody>
          <a:bodyPr anchor="ctr">
            <a:normAutofit lnSpcReduction="10000"/>
          </a:bodyPr>
          <a:lstStyle/>
          <a:p>
            <a:pPr marL="385763" indent="-385763">
              <a:buAutoNum type="arabicParenBoth"/>
            </a:pPr>
            <a:r>
              <a:rPr lang="en-MY"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Jesus was going away</a:t>
            </a:r>
          </a:p>
          <a:p>
            <a:pPr marL="385763" indent="-385763">
              <a:buAutoNum type="arabicParenBoth"/>
            </a:pPr>
            <a:r>
              <a:rPr lang="en-MY"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Judas’ b</a:t>
            </a:r>
            <a:r>
              <a:rPr lang="en-MY"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etrayal </a:t>
            </a:r>
            <a:endParaRPr lang="en-MY"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85763" indent="-385763">
              <a:buAutoNum type="arabicParenBoth"/>
            </a:pPr>
            <a:r>
              <a:rPr lang="en-MY"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Peter’s denial</a:t>
            </a:r>
            <a:endParaRPr lang="en-MY"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MY" dirty="0">
              <a:solidFill>
                <a:schemeClr val="bg1"/>
              </a:solidFill>
            </a:endParaRPr>
          </a:p>
          <a:p>
            <a:pPr marL="0" indent="0" algn="ctr">
              <a:buNone/>
            </a:pPr>
            <a:r>
              <a:rPr lang="en-MY" sz="3000" b="1" dirty="0">
                <a:solidFill>
                  <a:schemeClr val="bg1"/>
                </a:solidFill>
                <a:latin typeface="Times New Roman" panose="02020603050405020304" pitchFamily="18" charset="0"/>
                <a:ea typeface="Calibri" panose="020F0502020204030204" pitchFamily="34" charset="0"/>
              </a:rPr>
              <a:t>“You believe in God; believe also in me.” </a:t>
            </a:r>
            <a:endParaRPr lang="en-MY" sz="3000" b="1" dirty="0">
              <a:solidFill>
                <a:schemeClr val="bg1"/>
              </a:solidFill>
            </a:endParaRPr>
          </a:p>
        </p:txBody>
      </p:sp>
    </p:spTree>
    <p:extLst>
      <p:ext uri="{BB962C8B-B14F-4D97-AF65-F5344CB8AC3E}">
        <p14:creationId xmlns:p14="http://schemas.microsoft.com/office/powerpoint/2010/main" val="1566085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6B6ECA43-1EBB-403A-A2FE-42B685303F2E}"/>
              </a:ext>
            </a:extLst>
          </p:cNvPr>
          <p:cNvSpPr>
            <a:spLocks noGrp="1"/>
          </p:cNvSpPr>
          <p:nvPr>
            <p:ph type="title"/>
          </p:nvPr>
        </p:nvSpPr>
        <p:spPr>
          <a:xfrm>
            <a:off x="486754" y="720524"/>
            <a:ext cx="8170491" cy="557139"/>
          </a:xfrm>
        </p:spPr>
        <p:txBody>
          <a:bodyPr anchor="t">
            <a:normAutofit/>
          </a:bodyPr>
          <a:lstStyle/>
          <a:p>
            <a:r>
              <a:rPr lang="en-MY" sz="3000" b="1"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 am going to prepare a place for you” (vv. 2-4)</a:t>
            </a:r>
            <a:endParaRPr lang="en-MY" sz="3000" b="1" u="sng" dirty="0">
              <a:solidFill>
                <a:schemeClr val="bg1"/>
              </a:solidFill>
            </a:endParaRPr>
          </a:p>
        </p:txBody>
      </p:sp>
      <p:sp>
        <p:nvSpPr>
          <p:cNvPr id="3" name="Content Placeholder 2">
            <a:extLst>
              <a:ext uri="{FF2B5EF4-FFF2-40B4-BE49-F238E27FC236}">
                <a16:creationId xmlns:a16="http://schemas.microsoft.com/office/drawing/2014/main" id="{20390D23-C5F8-422A-9065-07B28EB3A4DC}"/>
              </a:ext>
            </a:extLst>
          </p:cNvPr>
          <p:cNvSpPr>
            <a:spLocks noGrp="1"/>
          </p:cNvSpPr>
          <p:nvPr>
            <p:ph idx="1"/>
          </p:nvPr>
        </p:nvSpPr>
        <p:spPr>
          <a:xfrm>
            <a:off x="329878" y="1332134"/>
            <a:ext cx="4548851" cy="2443032"/>
          </a:xfrm>
        </p:spPr>
        <p:txBody>
          <a:bodyPr>
            <a:normAutofit/>
          </a:bodyPr>
          <a:lstStyle/>
          <a:p>
            <a:pPr marL="0" indent="0">
              <a:buNone/>
            </a:pPr>
            <a:r>
              <a:rPr lang="en-MY" b="1" i="1" baseline="30000" dirty="0">
                <a:solidFill>
                  <a:schemeClr val="bg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MY" i="1" dirty="0">
                <a:solidFill>
                  <a:schemeClr val="bg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My Father’s house has many rooms; if that were not so, would I have told you that I am going there to prepare a place for you? </a:t>
            </a:r>
            <a:r>
              <a:rPr lang="en-MY" b="1" i="1" baseline="30000" dirty="0">
                <a:solidFill>
                  <a:schemeClr val="bg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MY" i="1" dirty="0">
                <a:solidFill>
                  <a:schemeClr val="bg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And if I go and prepare a place for you, I will come back and take you to be with me that you also may be where I am. </a:t>
            </a:r>
            <a:r>
              <a:rPr lang="en-MY" b="1" i="1" baseline="30000" dirty="0">
                <a:solidFill>
                  <a:schemeClr val="bg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MY" i="1" dirty="0">
                <a:solidFill>
                  <a:schemeClr val="bg1">
                    <a:alpha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You know the way to the place where I am going.”</a:t>
            </a:r>
            <a:endParaRPr lang="en-MY" dirty="0">
              <a:solidFill>
                <a:schemeClr val="bg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I Go Now to Prepare a Place for You?">
            <a:extLst>
              <a:ext uri="{FF2B5EF4-FFF2-40B4-BE49-F238E27FC236}">
                <a16:creationId xmlns:a16="http://schemas.microsoft.com/office/drawing/2014/main" id="{AF320CE1-696B-44CC-BB85-A4CB0CDBAA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38499" y="1332134"/>
            <a:ext cx="3945732" cy="205533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3BEC762-E845-4667-B3A4-0EB694BD436A}"/>
              </a:ext>
            </a:extLst>
          </p:cNvPr>
          <p:cNvSpPr txBox="1"/>
          <p:nvPr/>
        </p:nvSpPr>
        <p:spPr>
          <a:xfrm>
            <a:off x="408316" y="4004020"/>
            <a:ext cx="8327366" cy="738664"/>
          </a:xfrm>
          <a:prstGeom prst="rect">
            <a:avLst/>
          </a:prstGeom>
          <a:noFill/>
        </p:spPr>
        <p:txBody>
          <a:bodyPr wrap="square">
            <a:spAutoFit/>
          </a:bodyPr>
          <a:lstStyle/>
          <a:p>
            <a:pPr algn="ctr" defTabSz="685800">
              <a:buClrTx/>
            </a:pPr>
            <a:r>
              <a:rPr lang="en-MY" sz="2100" b="1" kern="1200" dirty="0">
                <a:solidFill>
                  <a:prstClr val="white">
                    <a:alpha val="80000"/>
                  </a:prstClr>
                </a:solidFill>
                <a:latin typeface="Times New Roman" panose="02020603050405020304" pitchFamily="18" charset="0"/>
                <a:ea typeface="Calibri" panose="020F0502020204030204" pitchFamily="34" charset="0"/>
                <a:cs typeface="Times New Roman" panose="02020603050405020304" pitchFamily="18" charset="0"/>
              </a:rPr>
              <a:t>John 13:36 </a:t>
            </a:r>
          </a:p>
          <a:p>
            <a:pPr algn="ctr" defTabSz="685800">
              <a:buClrTx/>
            </a:pPr>
            <a:r>
              <a:rPr lang="en-MY" sz="2100" i="1" kern="1200" dirty="0">
                <a:solidFill>
                  <a:prstClr val="white">
                    <a:alpha val="80000"/>
                  </a:prstClr>
                </a:solidFill>
                <a:latin typeface="Times New Roman" panose="02020603050405020304" pitchFamily="18" charset="0"/>
                <a:ea typeface="Calibri" panose="020F0502020204030204" pitchFamily="34" charset="0"/>
                <a:cs typeface="Times New Roman" panose="02020603050405020304" pitchFamily="18" charset="0"/>
              </a:rPr>
              <a:t>“Where I am going, you cannot follow now, but you will follow later.”</a:t>
            </a:r>
            <a:endParaRPr lang="en-MY" sz="2100" kern="1200" dirty="0">
              <a:solidFill>
                <a:prstClr val="white">
                  <a:alpha val="80000"/>
                </a:prstClr>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67917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aphicFrame>
        <p:nvGraphicFramePr>
          <p:cNvPr id="24" name="Content Placeholder 3">
            <a:extLst>
              <a:ext uri="{FF2B5EF4-FFF2-40B4-BE49-F238E27FC236}">
                <a16:creationId xmlns:a16="http://schemas.microsoft.com/office/drawing/2014/main" id="{1AF15F3D-2941-4F92-B70E-0D734B7701D4}"/>
              </a:ext>
            </a:extLst>
          </p:cNvPr>
          <p:cNvGraphicFramePr>
            <a:graphicFrameLocks noGrp="1"/>
          </p:cNvGraphicFramePr>
          <p:nvPr>
            <p:ph idx="1"/>
          </p:nvPr>
        </p:nvGraphicFramePr>
        <p:xfrm>
          <a:off x="724688" y="93999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5" name="Straight Arrow Connector 24">
            <a:extLst>
              <a:ext uri="{FF2B5EF4-FFF2-40B4-BE49-F238E27FC236}">
                <a16:creationId xmlns:a16="http://schemas.microsoft.com/office/drawing/2014/main" id="{E6880A5F-7A6C-4377-834D-30B292A00CB4}"/>
              </a:ext>
            </a:extLst>
          </p:cNvPr>
          <p:cNvCxnSpPr>
            <a:cxnSpLocks/>
          </p:cNvCxnSpPr>
          <p:nvPr/>
        </p:nvCxnSpPr>
        <p:spPr>
          <a:xfrm flipV="1">
            <a:off x="724688" y="2833008"/>
            <a:ext cx="0" cy="53231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3FDFDC4-E4F2-4D8B-8587-ADE2FE1EBD52}"/>
              </a:ext>
            </a:extLst>
          </p:cNvPr>
          <p:cNvCxnSpPr>
            <a:cxnSpLocks/>
            <a:endCxn id="31" idx="2"/>
          </p:cNvCxnSpPr>
          <p:nvPr/>
        </p:nvCxnSpPr>
        <p:spPr>
          <a:xfrm flipV="1">
            <a:off x="1887283" y="2180089"/>
            <a:ext cx="22482" cy="118523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8E7750B-F392-4407-89FC-959D0DD194F4}"/>
              </a:ext>
            </a:extLst>
          </p:cNvPr>
          <p:cNvCxnSpPr>
            <a:cxnSpLocks/>
          </p:cNvCxnSpPr>
          <p:nvPr/>
        </p:nvCxnSpPr>
        <p:spPr>
          <a:xfrm>
            <a:off x="3030282" y="2572363"/>
            <a:ext cx="3363686"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26E0558-61B7-4A38-AE4E-A7CD02FD28D3}"/>
              </a:ext>
            </a:extLst>
          </p:cNvPr>
          <p:cNvCxnSpPr>
            <a:cxnSpLocks/>
          </p:cNvCxnSpPr>
          <p:nvPr/>
        </p:nvCxnSpPr>
        <p:spPr>
          <a:xfrm flipV="1">
            <a:off x="6393968" y="2017630"/>
            <a:ext cx="0" cy="13454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9" name="Picture 2" descr="Christian cross - Wikipedia">
            <a:extLst>
              <a:ext uri="{FF2B5EF4-FFF2-40B4-BE49-F238E27FC236}">
                <a16:creationId xmlns:a16="http://schemas.microsoft.com/office/drawing/2014/main" id="{6E9D0917-4AC6-4D84-A073-064C534A32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6263" y="2713764"/>
            <a:ext cx="453821" cy="65154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AF795D1B-8EA3-4CB9-9376-445528E8C113}"/>
              </a:ext>
            </a:extLst>
          </p:cNvPr>
          <p:cNvSpPr txBox="1"/>
          <p:nvPr/>
        </p:nvSpPr>
        <p:spPr>
          <a:xfrm>
            <a:off x="387437" y="2396876"/>
            <a:ext cx="1242648" cy="461665"/>
          </a:xfrm>
          <a:prstGeom prst="rect">
            <a:avLst/>
          </a:prstGeom>
          <a:noFill/>
        </p:spPr>
        <p:txBody>
          <a:bodyPr wrap="none" rtlCol="0">
            <a:spAutoFit/>
          </a:bodyPr>
          <a:lstStyle/>
          <a:p>
            <a:pPr defTabSz="685800">
              <a:buClrTx/>
            </a:pPr>
            <a:r>
              <a:rPr lang="en-GB" sz="2400" kern="1200" dirty="0">
                <a:solidFill>
                  <a:prstClr val="black"/>
                </a:solidFill>
                <a:latin typeface="Times New Roman" panose="02020603050405020304" pitchFamily="18" charset="0"/>
                <a:ea typeface="+mn-ea"/>
                <a:cs typeface="Times New Roman" panose="02020603050405020304" pitchFamily="18" charset="0"/>
              </a:rPr>
              <a:t>Creation</a:t>
            </a:r>
            <a:endParaRPr lang="en-MY" sz="240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31" name="TextBox 30">
            <a:extLst>
              <a:ext uri="{FF2B5EF4-FFF2-40B4-BE49-F238E27FC236}">
                <a16:creationId xmlns:a16="http://schemas.microsoft.com/office/drawing/2014/main" id="{4683CA95-7E1C-4A29-BD43-692F78F06576}"/>
              </a:ext>
            </a:extLst>
          </p:cNvPr>
          <p:cNvSpPr txBox="1"/>
          <p:nvPr/>
        </p:nvSpPr>
        <p:spPr>
          <a:xfrm>
            <a:off x="971046" y="1718424"/>
            <a:ext cx="1877437" cy="461665"/>
          </a:xfrm>
          <a:prstGeom prst="rect">
            <a:avLst/>
          </a:prstGeom>
          <a:noFill/>
        </p:spPr>
        <p:txBody>
          <a:bodyPr wrap="none" rtlCol="0">
            <a:spAutoFit/>
          </a:bodyPr>
          <a:lstStyle/>
          <a:p>
            <a:pPr defTabSz="685800">
              <a:buClrTx/>
            </a:pPr>
            <a:r>
              <a:rPr lang="en-GB" sz="2400" kern="1200" dirty="0">
                <a:solidFill>
                  <a:prstClr val="black"/>
                </a:solidFill>
                <a:latin typeface="Times New Roman" panose="02020603050405020304" pitchFamily="18" charset="0"/>
                <a:ea typeface="+mn-ea"/>
                <a:cs typeface="Times New Roman" panose="02020603050405020304" pitchFamily="18" charset="0"/>
              </a:rPr>
              <a:t>Birth of Jesus</a:t>
            </a:r>
            <a:endParaRPr lang="en-MY" sz="240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32" name="TextBox 31">
            <a:extLst>
              <a:ext uri="{FF2B5EF4-FFF2-40B4-BE49-F238E27FC236}">
                <a16:creationId xmlns:a16="http://schemas.microsoft.com/office/drawing/2014/main" id="{BDCFD5DC-D157-403E-B08B-24ACECA24BDC}"/>
              </a:ext>
            </a:extLst>
          </p:cNvPr>
          <p:cNvSpPr txBox="1"/>
          <p:nvPr/>
        </p:nvSpPr>
        <p:spPr>
          <a:xfrm>
            <a:off x="2375145" y="2093493"/>
            <a:ext cx="1441420" cy="461665"/>
          </a:xfrm>
          <a:prstGeom prst="rect">
            <a:avLst/>
          </a:prstGeom>
          <a:noFill/>
        </p:spPr>
        <p:txBody>
          <a:bodyPr wrap="none" rtlCol="0">
            <a:spAutoFit/>
          </a:bodyPr>
          <a:lstStyle/>
          <a:p>
            <a:pPr defTabSz="685800">
              <a:buClrTx/>
            </a:pPr>
            <a:r>
              <a:rPr lang="en-GB" sz="2400" kern="1200" dirty="0">
                <a:solidFill>
                  <a:prstClr val="black"/>
                </a:solidFill>
                <a:latin typeface="Times New Roman" panose="02020603050405020304" pitchFamily="18" charset="0"/>
                <a:ea typeface="+mn-ea"/>
                <a:cs typeface="Times New Roman" panose="02020603050405020304" pitchFamily="18" charset="0"/>
              </a:rPr>
              <a:t>The Cross</a:t>
            </a:r>
            <a:endParaRPr lang="en-MY" sz="240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33" name="TextBox 32">
            <a:extLst>
              <a:ext uri="{FF2B5EF4-FFF2-40B4-BE49-F238E27FC236}">
                <a16:creationId xmlns:a16="http://schemas.microsoft.com/office/drawing/2014/main" id="{C6D9F3BC-F2E7-4CEB-A2A1-03F05FADFC33}"/>
              </a:ext>
            </a:extLst>
          </p:cNvPr>
          <p:cNvSpPr txBox="1"/>
          <p:nvPr/>
        </p:nvSpPr>
        <p:spPr>
          <a:xfrm>
            <a:off x="5453443" y="1669437"/>
            <a:ext cx="3328155" cy="461665"/>
          </a:xfrm>
          <a:prstGeom prst="rect">
            <a:avLst/>
          </a:prstGeom>
          <a:noFill/>
        </p:spPr>
        <p:txBody>
          <a:bodyPr wrap="none" rtlCol="0">
            <a:spAutoFit/>
          </a:bodyPr>
          <a:lstStyle/>
          <a:p>
            <a:pPr defTabSz="685800">
              <a:buClrTx/>
            </a:pPr>
            <a:r>
              <a:rPr lang="en-GB" sz="2400" kern="1200" dirty="0">
                <a:solidFill>
                  <a:prstClr val="black"/>
                </a:solidFill>
                <a:latin typeface="Times New Roman" panose="02020603050405020304" pitchFamily="18" charset="0"/>
                <a:ea typeface="+mn-ea"/>
                <a:cs typeface="Times New Roman" panose="02020603050405020304" pitchFamily="18" charset="0"/>
              </a:rPr>
              <a:t>The 2</a:t>
            </a:r>
            <a:r>
              <a:rPr lang="en-GB" sz="2400" kern="1200" baseline="30000" dirty="0">
                <a:solidFill>
                  <a:prstClr val="black"/>
                </a:solidFill>
                <a:latin typeface="Times New Roman" panose="02020603050405020304" pitchFamily="18" charset="0"/>
                <a:ea typeface="+mn-ea"/>
                <a:cs typeface="Times New Roman" panose="02020603050405020304" pitchFamily="18" charset="0"/>
              </a:rPr>
              <a:t>nd</a:t>
            </a:r>
            <a:r>
              <a:rPr lang="en-GB" sz="2400" kern="1200" dirty="0">
                <a:solidFill>
                  <a:prstClr val="black"/>
                </a:solidFill>
                <a:latin typeface="Times New Roman" panose="02020603050405020304" pitchFamily="18" charset="0"/>
                <a:ea typeface="+mn-ea"/>
                <a:cs typeface="Times New Roman" panose="02020603050405020304" pitchFamily="18" charset="0"/>
              </a:rPr>
              <a:t> Coming of Christ</a:t>
            </a:r>
            <a:endParaRPr lang="en-MY" sz="240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34" name="TextBox 33">
            <a:extLst>
              <a:ext uri="{FF2B5EF4-FFF2-40B4-BE49-F238E27FC236}">
                <a16:creationId xmlns:a16="http://schemas.microsoft.com/office/drawing/2014/main" id="{3E52E1DA-BFC1-4CFF-9B5B-E442C03EC37B}"/>
              </a:ext>
            </a:extLst>
          </p:cNvPr>
          <p:cNvSpPr txBox="1"/>
          <p:nvPr/>
        </p:nvSpPr>
        <p:spPr>
          <a:xfrm>
            <a:off x="3328533" y="2592462"/>
            <a:ext cx="3080330" cy="830997"/>
          </a:xfrm>
          <a:prstGeom prst="rect">
            <a:avLst/>
          </a:prstGeom>
          <a:noFill/>
        </p:spPr>
        <p:txBody>
          <a:bodyPr wrap="none" rtlCol="0">
            <a:spAutoFit/>
          </a:bodyPr>
          <a:lstStyle/>
          <a:p>
            <a:pPr defTabSz="685800">
              <a:buClrTx/>
            </a:pPr>
            <a:r>
              <a:rPr lang="en-GB" sz="2400" kern="1200" dirty="0">
                <a:solidFill>
                  <a:prstClr val="black"/>
                </a:solidFill>
                <a:latin typeface="Times New Roman" panose="02020603050405020304" pitchFamily="18" charset="0"/>
                <a:ea typeface="+mn-ea"/>
                <a:cs typeface="Times New Roman" panose="02020603050405020304" pitchFamily="18" charset="0"/>
              </a:rPr>
              <a:t>The Age of the Church </a:t>
            </a:r>
          </a:p>
          <a:p>
            <a:pPr algn="ctr" defTabSz="685800">
              <a:buClrTx/>
            </a:pPr>
            <a:r>
              <a:rPr lang="en-GB" sz="2400" kern="1200" dirty="0">
                <a:solidFill>
                  <a:prstClr val="black"/>
                </a:solidFill>
                <a:latin typeface="Times New Roman" panose="02020603050405020304" pitchFamily="18" charset="0"/>
                <a:ea typeface="+mn-ea"/>
                <a:cs typeface="Times New Roman" panose="02020603050405020304" pitchFamily="18" charset="0"/>
              </a:rPr>
              <a:t>&amp; the Holy Spirit</a:t>
            </a:r>
            <a:endParaRPr lang="en-MY" sz="2400" kern="120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20467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4" descr="I Go Now to Prepare a Place for You?">
            <a:extLst>
              <a:ext uri="{FF2B5EF4-FFF2-40B4-BE49-F238E27FC236}">
                <a16:creationId xmlns:a16="http://schemas.microsoft.com/office/drawing/2014/main" id="{125C863E-E80D-46CF-9445-704B61E1AB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95"/>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2" name="Title 31">
            <a:extLst>
              <a:ext uri="{FF2B5EF4-FFF2-40B4-BE49-F238E27FC236}">
                <a16:creationId xmlns:a16="http://schemas.microsoft.com/office/drawing/2014/main" id="{B400F93D-87C3-4ADD-B967-9BF5378C5B1F}"/>
              </a:ext>
            </a:extLst>
          </p:cNvPr>
          <p:cNvSpPr>
            <a:spLocks noGrp="1"/>
          </p:cNvSpPr>
          <p:nvPr>
            <p:ph type="title"/>
          </p:nvPr>
        </p:nvSpPr>
        <p:spPr>
          <a:xfrm>
            <a:off x="391550" y="273843"/>
            <a:ext cx="8360900" cy="750516"/>
          </a:xfrm>
          <a:solidFill>
            <a:schemeClr val="bg2">
              <a:alpha val="80000"/>
            </a:schemeClr>
          </a:solidFill>
        </p:spPr>
        <p:txBody>
          <a:bodyPr>
            <a:normAutofit/>
          </a:bodyPr>
          <a:lstStyle/>
          <a:p>
            <a:r>
              <a:rPr lang="en-MY" sz="3000" b="1" dirty="0">
                <a:latin typeface="Times New Roman" panose="02020603050405020304" pitchFamily="18" charset="0"/>
                <a:ea typeface="Calibri" panose="020F0502020204030204" pitchFamily="34" charset="0"/>
                <a:cs typeface="Times New Roman" panose="02020603050405020304" pitchFamily="18" charset="0"/>
              </a:rPr>
              <a:t>“I am going to prepare a place for you” (vv. 2-4)</a:t>
            </a:r>
            <a:endParaRPr lang="en-MY" sz="3000" dirty="0"/>
          </a:p>
        </p:txBody>
      </p:sp>
      <p:graphicFrame>
        <p:nvGraphicFramePr>
          <p:cNvPr id="34" name="Table 35">
            <a:extLst>
              <a:ext uri="{FF2B5EF4-FFF2-40B4-BE49-F238E27FC236}">
                <a16:creationId xmlns:a16="http://schemas.microsoft.com/office/drawing/2014/main" id="{34141680-D1E4-430E-9746-6E9D0F77E790}"/>
              </a:ext>
            </a:extLst>
          </p:cNvPr>
          <p:cNvGraphicFramePr>
            <a:graphicFrameLocks noGrp="1"/>
          </p:cNvGraphicFramePr>
          <p:nvPr/>
        </p:nvGraphicFramePr>
        <p:xfrm>
          <a:off x="391550" y="1298202"/>
          <a:ext cx="8360900" cy="3571452"/>
        </p:xfrm>
        <a:graphic>
          <a:graphicData uri="http://schemas.openxmlformats.org/drawingml/2006/table">
            <a:tbl>
              <a:tblPr firstRow="1" bandRow="1">
                <a:tableStyleId>{5C22544A-7EE6-4342-B048-85BDC9FD1C3A}</a:tableStyleId>
              </a:tblPr>
              <a:tblGrid>
                <a:gridCol w="8360900">
                  <a:extLst>
                    <a:ext uri="{9D8B030D-6E8A-4147-A177-3AD203B41FA5}">
                      <a16:colId xmlns:a16="http://schemas.microsoft.com/office/drawing/2014/main" val="2359599306"/>
                    </a:ext>
                  </a:extLst>
                </a:gridCol>
              </a:tblGrid>
              <a:tr h="992070">
                <a:tc>
                  <a:txBody>
                    <a:bodyPr/>
                    <a:lstStyle/>
                    <a:p>
                      <a:pPr marL="0" indent="0">
                        <a:lnSpc>
                          <a:spcPct val="100000"/>
                        </a:lnSpc>
                        <a:spcAft>
                          <a:spcPts val="0"/>
                        </a:spcAft>
                        <a:buNone/>
                      </a:pPr>
                      <a:r>
                        <a:rPr lang="en-MY"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John 13:33</a:t>
                      </a:r>
                      <a:r>
                        <a:rPr lang="en-MY"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0000"/>
                        </a:lnSpc>
                        <a:spcAft>
                          <a:spcPts val="0"/>
                        </a:spcAft>
                        <a:buNone/>
                      </a:pPr>
                      <a:r>
                        <a:rPr lang="en-MY" sz="2000" b="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“My children, I will be with you only a little longer. You will look for me, and just as I told the Jews, so I tell you now: Where I am going, you cannot come.”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2308500089"/>
                  </a:ext>
                </a:extLst>
              </a:tr>
              <a:tr h="1884933">
                <a:tc>
                  <a:txBody>
                    <a:bodyPr/>
                    <a:lstStyle/>
                    <a:p>
                      <a:pPr marL="0" indent="0">
                        <a:lnSpc>
                          <a:spcPct val="100000"/>
                        </a:lnSpc>
                        <a:spcAft>
                          <a:spcPts val="0"/>
                        </a:spcAft>
                        <a:buNone/>
                      </a:pPr>
                      <a:r>
                        <a:rPr lang="en-MY" sz="2000" b="1" dirty="0">
                          <a:solidFill>
                            <a:srgbClr val="000000"/>
                          </a:solidFill>
                          <a:latin typeface="Times New Roman" panose="02020603050405020304" pitchFamily="18" charset="0"/>
                          <a:cs typeface="Times New Roman" panose="02020603050405020304" pitchFamily="18" charset="0"/>
                        </a:rPr>
                        <a:t>John 8:21, 23-24</a:t>
                      </a:r>
                    </a:p>
                    <a:p>
                      <a:pPr marL="0" indent="0">
                        <a:lnSpc>
                          <a:spcPct val="100000"/>
                        </a:lnSpc>
                        <a:spcAft>
                          <a:spcPts val="0"/>
                        </a:spcAft>
                        <a:buNone/>
                      </a:pPr>
                      <a:r>
                        <a:rPr lang="en-MY" sz="2000" b="1" i="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21 </a:t>
                      </a:r>
                      <a:r>
                        <a:rPr lang="en-MY"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Once more Jesus said to them, “I am going away, and you will look for me, and </a:t>
                      </a:r>
                      <a:r>
                        <a:rPr lang="en-MY"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you will die in your sin. </a:t>
                      </a:r>
                      <a:r>
                        <a:rPr lang="en-MY"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Where I go, you cannot come.”</a:t>
                      </a:r>
                      <a:endParaRPr lang="en-MY"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Aft>
                          <a:spcPts val="0"/>
                        </a:spcAft>
                        <a:buNone/>
                      </a:pPr>
                      <a:r>
                        <a:rPr lang="en-MY" sz="2000" b="1" i="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23 </a:t>
                      </a:r>
                      <a:r>
                        <a:rPr lang="en-MY"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But he continued, “You are from below; I am from above. You are of this world; I am not of this world. </a:t>
                      </a:r>
                      <a:r>
                        <a:rPr lang="en-MY" sz="2000" b="1" i="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24 </a:t>
                      </a:r>
                      <a:r>
                        <a:rPr lang="en-MY"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told you that you would die in your sins; if you do not believe that I am he, you will indeed die in your sins.</a:t>
                      </a:r>
                      <a:r>
                        <a:rPr lang="en-MY"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80000"/>
                      </a:schemeClr>
                    </a:solidFill>
                  </a:tcPr>
                </a:tc>
                <a:extLst>
                  <a:ext uri="{0D108BD9-81ED-4DB2-BD59-A6C34878D82A}">
                    <a16:rowId xmlns:a16="http://schemas.microsoft.com/office/drawing/2014/main" val="1484060569"/>
                  </a:ext>
                </a:extLst>
              </a:tr>
              <a:tr h="694449">
                <a:tc>
                  <a:txBody>
                    <a:bodyPr/>
                    <a:lstStyle/>
                    <a:p>
                      <a:pPr marL="0" indent="0">
                        <a:lnSpc>
                          <a:spcPct val="100000"/>
                        </a:lnSpc>
                        <a:spcAft>
                          <a:spcPts val="0"/>
                        </a:spcAft>
                        <a:buNone/>
                      </a:pPr>
                      <a:r>
                        <a:rPr lang="en-MY" sz="2000" b="1" i="0" dirty="0">
                          <a:solidFill>
                            <a:srgbClr val="000000"/>
                          </a:solidFill>
                          <a:latin typeface="Times New Roman" panose="02020603050405020304" pitchFamily="18" charset="0"/>
                          <a:ea typeface="+mn-ea"/>
                          <a:cs typeface="Times New Roman" panose="02020603050405020304" pitchFamily="18" charset="0"/>
                        </a:rPr>
                        <a:t>John 14:4</a:t>
                      </a:r>
                      <a:endParaRPr lang="en-MY" sz="2000" b="1" i="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Aft>
                          <a:spcPts val="0"/>
                        </a:spcAft>
                        <a:buNone/>
                      </a:pPr>
                      <a:r>
                        <a:rPr lang="en-MY" sz="2000" b="1" i="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MY"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You know the way to the place where I am going.”</a:t>
                      </a:r>
                      <a:endParaRPr lang="en-MY"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2438928715"/>
                  </a:ext>
                </a:extLst>
              </a:tr>
            </a:tbl>
          </a:graphicData>
        </a:graphic>
      </p:graphicFrame>
    </p:spTree>
    <p:extLst>
      <p:ext uri="{BB962C8B-B14F-4D97-AF65-F5344CB8AC3E}">
        <p14:creationId xmlns:p14="http://schemas.microsoft.com/office/powerpoint/2010/main" val="2728174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4" name="Picture 2" descr="Jesus and the Book of Revelation: A Fresh Perspective on the End Times | God  TV">
            <a:extLst>
              <a:ext uri="{FF2B5EF4-FFF2-40B4-BE49-F238E27FC236}">
                <a16:creationId xmlns:a16="http://schemas.microsoft.com/office/drawing/2014/main" id="{03062958-B607-4A5E-AF24-1D87DE06D103}"/>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1875"/>
          <a:stretch/>
        </p:blipFill>
        <p:spPr bwMode="auto">
          <a:xfrm>
            <a:off x="15" y="7"/>
            <a:ext cx="9143985" cy="5143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BD5116-B89A-4E0C-B3F0-BBED0AA4C56F}"/>
              </a:ext>
            </a:extLst>
          </p:cNvPr>
          <p:cNvSpPr>
            <a:spLocks noGrp="1"/>
          </p:cNvSpPr>
          <p:nvPr>
            <p:ph type="title"/>
          </p:nvPr>
        </p:nvSpPr>
        <p:spPr>
          <a:xfrm>
            <a:off x="437606" y="799397"/>
            <a:ext cx="2675918" cy="3544707"/>
          </a:xfrm>
        </p:spPr>
        <p:txBody>
          <a:bodyPr>
            <a:normAutofit/>
          </a:bodyPr>
          <a:lstStyle/>
          <a:p>
            <a:pPr algn="ctr"/>
            <a:r>
              <a:rPr lang="en-MY"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“I am </a:t>
            </a:r>
            <a:br>
              <a:rPr lang="en-MY"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br>
            <a:r>
              <a:rPr lang="en-MY"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the way </a:t>
            </a:r>
            <a:r>
              <a:rPr lang="en-MY"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and </a:t>
            </a:r>
            <a:r>
              <a:rPr lang="en-MY"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the truth </a:t>
            </a:r>
            <a:r>
              <a:rPr lang="en-MY"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and </a:t>
            </a:r>
            <a:r>
              <a:rPr lang="en-MY"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the life</a:t>
            </a:r>
            <a:r>
              <a:rPr lang="en-MY"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MY"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br>
            <a:r>
              <a:rPr lang="en-MY"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(vv. 5-8)</a:t>
            </a:r>
            <a:endParaRPr lang="en-MY" dirty="0">
              <a:solidFill>
                <a:srgbClr val="FFFFFF"/>
              </a:solidFill>
            </a:endParaRPr>
          </a:p>
        </p:txBody>
      </p:sp>
      <p:cxnSp>
        <p:nvCxnSpPr>
          <p:cNvPr id="20" name="Straight Connector 1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1714500"/>
            <a:ext cx="0" cy="17145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5AB8334-B6D3-48B8-A517-D31610DDFE3B}"/>
              </a:ext>
            </a:extLst>
          </p:cNvPr>
          <p:cNvSpPr>
            <a:spLocks noGrp="1"/>
          </p:cNvSpPr>
          <p:nvPr>
            <p:ph idx="1"/>
          </p:nvPr>
        </p:nvSpPr>
        <p:spPr>
          <a:xfrm>
            <a:off x="3866535" y="799397"/>
            <a:ext cx="4762391" cy="3544707"/>
          </a:xfrm>
        </p:spPr>
        <p:txBody>
          <a:bodyPr anchor="ctr">
            <a:normAutofit/>
          </a:bodyPr>
          <a:lstStyle/>
          <a:p>
            <a:pPr marL="0" indent="0">
              <a:spcAft>
                <a:spcPts val="600"/>
              </a:spcAft>
              <a:buNone/>
            </a:pPr>
            <a:r>
              <a:rPr lang="en-MY" b="1" i="1" baseline="300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MY"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Thomas said to him, “Lord, we don’t know where you are going, so how can we know the way?”</a:t>
            </a:r>
            <a:endParaRPr lang="en-MY"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MY" b="1" i="1" baseline="300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6 </a:t>
            </a:r>
            <a:r>
              <a:rPr lang="en-MY"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Jesus answered, “I am the way and the truth and the life. No one comes to the Father except through me. </a:t>
            </a:r>
            <a:r>
              <a:rPr lang="en-MY" b="1" i="1" baseline="300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en-MY"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If you really know me, you will know my Father as well. From now on, you do know him and have seen him.”</a:t>
            </a:r>
            <a:endParaRPr lang="en-MY"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9298808"/>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Jesus and the Book of Revelation: A Fresh Perspective on the End Times | God  TV">
            <a:extLst>
              <a:ext uri="{FF2B5EF4-FFF2-40B4-BE49-F238E27FC236}">
                <a16:creationId xmlns:a16="http://schemas.microsoft.com/office/drawing/2014/main" id="{9A47A2F6-711F-4939-B794-8ECA804BAADC}"/>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1875"/>
          <a:stretch/>
        </p:blipFill>
        <p:spPr bwMode="auto">
          <a:xfrm>
            <a:off x="15" y="7"/>
            <a:ext cx="9143985" cy="5143493"/>
          </a:xfrm>
          <a:prstGeom prst="rect">
            <a:avLst/>
          </a:prstGeom>
          <a:solidFill>
            <a:schemeClr val="bg1"/>
          </a:solidFill>
        </p:spPr>
      </p:pic>
      <p:sp>
        <p:nvSpPr>
          <p:cNvPr id="2" name="Title 1">
            <a:extLst>
              <a:ext uri="{FF2B5EF4-FFF2-40B4-BE49-F238E27FC236}">
                <a16:creationId xmlns:a16="http://schemas.microsoft.com/office/drawing/2014/main" id="{81BD5116-B89A-4E0C-B3F0-BBED0AA4C56F}"/>
              </a:ext>
            </a:extLst>
          </p:cNvPr>
          <p:cNvSpPr>
            <a:spLocks noGrp="1"/>
          </p:cNvSpPr>
          <p:nvPr>
            <p:ph type="title"/>
          </p:nvPr>
        </p:nvSpPr>
        <p:spPr>
          <a:xfrm>
            <a:off x="314333" y="143216"/>
            <a:ext cx="8515335" cy="568711"/>
          </a:xfrm>
          <a:solidFill>
            <a:schemeClr val="bg2"/>
          </a:solidFill>
        </p:spPr>
        <p:txBody>
          <a:bodyPr>
            <a:normAutofit/>
          </a:bodyPr>
          <a:lstStyle/>
          <a:p>
            <a:pPr algn="ctr"/>
            <a:r>
              <a:rPr lang="en-MY"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am the way and the truth and the life” (vv. 5-8)</a:t>
            </a:r>
            <a:endParaRPr lang="en-MY" sz="6000" dirty="0"/>
          </a:p>
        </p:txBody>
      </p:sp>
      <p:graphicFrame>
        <p:nvGraphicFramePr>
          <p:cNvPr id="4" name="Content Placeholder 3">
            <a:extLst>
              <a:ext uri="{FF2B5EF4-FFF2-40B4-BE49-F238E27FC236}">
                <a16:creationId xmlns:a16="http://schemas.microsoft.com/office/drawing/2014/main" id="{D0A745F6-6B2B-4302-83B2-35542882BAB7}"/>
              </a:ext>
            </a:extLst>
          </p:cNvPr>
          <p:cNvGraphicFramePr>
            <a:graphicFrameLocks noGrp="1"/>
          </p:cNvGraphicFramePr>
          <p:nvPr>
            <p:ph idx="1"/>
          </p:nvPr>
        </p:nvGraphicFramePr>
        <p:xfrm>
          <a:off x="314333" y="803367"/>
          <a:ext cx="8515335" cy="4144193"/>
        </p:xfrm>
        <a:graphic>
          <a:graphicData uri="http://schemas.openxmlformats.org/drawingml/2006/table">
            <a:tbl>
              <a:tblPr firstRow="1" firstCol="1" bandRow="1">
                <a:tableStyleId>{0505E3EF-67EA-436B-97B2-0124C06EBD24}</a:tableStyleId>
              </a:tblPr>
              <a:tblGrid>
                <a:gridCol w="4257668">
                  <a:extLst>
                    <a:ext uri="{9D8B030D-6E8A-4147-A177-3AD203B41FA5}">
                      <a16:colId xmlns:a16="http://schemas.microsoft.com/office/drawing/2014/main" val="2591496738"/>
                    </a:ext>
                  </a:extLst>
                </a:gridCol>
                <a:gridCol w="4257668">
                  <a:extLst>
                    <a:ext uri="{9D8B030D-6E8A-4147-A177-3AD203B41FA5}">
                      <a16:colId xmlns:a16="http://schemas.microsoft.com/office/drawing/2014/main" val="3759826516"/>
                    </a:ext>
                  </a:extLst>
                </a:gridCol>
              </a:tblGrid>
              <a:tr h="218116">
                <a:tc>
                  <a:txBody>
                    <a:bodyPr/>
                    <a:lstStyle/>
                    <a:p>
                      <a:pPr algn="ctr">
                        <a:lnSpc>
                          <a:spcPct val="100000"/>
                        </a:lnSpc>
                        <a:spcAft>
                          <a:spcPts val="0"/>
                        </a:spcAft>
                      </a:pPr>
                      <a:r>
                        <a:rPr lang="en-MY" sz="1400">
                          <a:effectLst/>
                          <a:latin typeface="Times New Roman" panose="02020603050405020304" pitchFamily="18" charset="0"/>
                          <a:cs typeface="Times New Roman" panose="02020603050405020304" pitchFamily="18" charset="0"/>
                        </a:rPr>
                        <a:t>The Truth</a:t>
                      </a:r>
                      <a:endParaRPr lang="en-MY"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622" marR="42622" marT="0" marB="0"/>
                </a:tc>
                <a:tc>
                  <a:txBody>
                    <a:bodyPr/>
                    <a:lstStyle/>
                    <a:p>
                      <a:pPr algn="ctr">
                        <a:lnSpc>
                          <a:spcPct val="100000"/>
                        </a:lnSpc>
                        <a:spcAft>
                          <a:spcPts val="0"/>
                        </a:spcAft>
                      </a:pPr>
                      <a:r>
                        <a:rPr lang="en-MY" sz="1400">
                          <a:effectLst/>
                          <a:latin typeface="Times New Roman" panose="02020603050405020304" pitchFamily="18" charset="0"/>
                          <a:cs typeface="Times New Roman" panose="02020603050405020304" pitchFamily="18" charset="0"/>
                        </a:rPr>
                        <a:t>The Life</a:t>
                      </a:r>
                      <a:endParaRPr lang="en-MY"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622" marR="42622" marT="0" marB="0"/>
                </a:tc>
                <a:extLst>
                  <a:ext uri="{0D108BD9-81ED-4DB2-BD59-A6C34878D82A}">
                    <a16:rowId xmlns:a16="http://schemas.microsoft.com/office/drawing/2014/main" val="304872608"/>
                  </a:ext>
                </a:extLst>
              </a:tr>
              <a:tr h="872462">
                <a:tc>
                  <a:txBody>
                    <a:bodyPr/>
                    <a:lstStyle/>
                    <a:p>
                      <a:pPr>
                        <a:lnSpc>
                          <a:spcPct val="100000"/>
                        </a:lnSpc>
                        <a:spcAft>
                          <a:spcPts val="0"/>
                        </a:spcAft>
                      </a:pPr>
                      <a:r>
                        <a:rPr lang="en-MY" sz="1400" dirty="0">
                          <a:effectLst/>
                          <a:latin typeface="Times New Roman" panose="02020603050405020304" pitchFamily="18" charset="0"/>
                          <a:cs typeface="Times New Roman" panose="02020603050405020304" pitchFamily="18" charset="0"/>
                        </a:rPr>
                        <a:t>John 1:14</a:t>
                      </a:r>
                    </a:p>
                    <a:p>
                      <a:pPr>
                        <a:lnSpc>
                          <a:spcPct val="100000"/>
                        </a:lnSpc>
                        <a:spcAft>
                          <a:spcPts val="0"/>
                        </a:spcAft>
                      </a:pPr>
                      <a:r>
                        <a:rPr lang="en-MY" sz="1400" b="0" i="1" baseline="30000" dirty="0">
                          <a:effectLst/>
                          <a:latin typeface="Times New Roman" panose="02020603050405020304" pitchFamily="18" charset="0"/>
                          <a:cs typeface="Times New Roman" panose="02020603050405020304" pitchFamily="18" charset="0"/>
                        </a:rPr>
                        <a:t>14 </a:t>
                      </a:r>
                      <a:r>
                        <a:rPr lang="en-MY" sz="1400" b="1" i="1" dirty="0">
                          <a:effectLst/>
                          <a:latin typeface="Times New Roman" panose="02020603050405020304" pitchFamily="18" charset="0"/>
                          <a:cs typeface="Times New Roman" panose="02020603050405020304" pitchFamily="18" charset="0"/>
                        </a:rPr>
                        <a:t>The Word became flesh </a:t>
                      </a:r>
                      <a:r>
                        <a:rPr lang="en-MY" sz="1400" b="0" i="1" dirty="0">
                          <a:effectLst/>
                          <a:latin typeface="Times New Roman" panose="02020603050405020304" pitchFamily="18" charset="0"/>
                          <a:cs typeface="Times New Roman" panose="02020603050405020304" pitchFamily="18" charset="0"/>
                        </a:rPr>
                        <a:t>and made his dwelling among us. We have seen his glory, the glory of the one and only Son, who came from the Father, full of grace and truth.</a:t>
                      </a:r>
                      <a:endParaRPr lang="en-MY" sz="1400" b="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622" marR="42622" marT="0" marB="0"/>
                </a:tc>
                <a:tc>
                  <a:txBody>
                    <a:bodyPr/>
                    <a:lstStyle/>
                    <a:p>
                      <a:pPr>
                        <a:lnSpc>
                          <a:spcPct val="100000"/>
                        </a:lnSpc>
                        <a:spcAft>
                          <a:spcPts val="0"/>
                        </a:spcAft>
                      </a:pPr>
                      <a:r>
                        <a:rPr lang="en-MY" sz="1400" b="1" dirty="0">
                          <a:effectLst/>
                          <a:latin typeface="Times New Roman" panose="02020603050405020304" pitchFamily="18" charset="0"/>
                          <a:cs typeface="Times New Roman" panose="02020603050405020304" pitchFamily="18" charset="0"/>
                        </a:rPr>
                        <a:t>John 1:3-4</a:t>
                      </a:r>
                    </a:p>
                    <a:p>
                      <a:pPr>
                        <a:lnSpc>
                          <a:spcPct val="100000"/>
                        </a:lnSpc>
                        <a:spcAft>
                          <a:spcPts val="0"/>
                        </a:spcAft>
                      </a:pPr>
                      <a:r>
                        <a:rPr lang="en-MY" sz="1400" i="1" baseline="30000" dirty="0">
                          <a:effectLst/>
                          <a:latin typeface="Times New Roman" panose="02020603050405020304" pitchFamily="18" charset="0"/>
                          <a:cs typeface="Times New Roman" panose="02020603050405020304" pitchFamily="18" charset="0"/>
                        </a:rPr>
                        <a:t>3 </a:t>
                      </a:r>
                      <a:r>
                        <a:rPr lang="en-MY" sz="1400" i="1" dirty="0">
                          <a:effectLst/>
                          <a:latin typeface="Times New Roman" panose="02020603050405020304" pitchFamily="18" charset="0"/>
                          <a:cs typeface="Times New Roman" panose="02020603050405020304" pitchFamily="18" charset="0"/>
                        </a:rPr>
                        <a:t>Through him all things were made; without him nothing was made that has been made. </a:t>
                      </a:r>
                      <a:r>
                        <a:rPr lang="en-MY" sz="1400" i="1" baseline="30000" dirty="0">
                          <a:effectLst/>
                          <a:latin typeface="Times New Roman" panose="02020603050405020304" pitchFamily="18" charset="0"/>
                          <a:cs typeface="Times New Roman" panose="02020603050405020304" pitchFamily="18" charset="0"/>
                        </a:rPr>
                        <a:t>4 </a:t>
                      </a:r>
                      <a:r>
                        <a:rPr lang="en-MY" sz="1400" b="1" i="1" dirty="0">
                          <a:effectLst/>
                          <a:latin typeface="Times New Roman" panose="02020603050405020304" pitchFamily="18" charset="0"/>
                          <a:cs typeface="Times New Roman" panose="02020603050405020304" pitchFamily="18" charset="0"/>
                        </a:rPr>
                        <a:t>In him was life</a:t>
                      </a:r>
                      <a:r>
                        <a:rPr lang="en-MY" sz="1400" i="1" dirty="0">
                          <a:effectLst/>
                          <a:latin typeface="Times New Roman" panose="02020603050405020304" pitchFamily="18" charset="0"/>
                          <a:cs typeface="Times New Roman" panose="02020603050405020304" pitchFamily="18" charset="0"/>
                        </a:rPr>
                        <a:t>, and that life was the light of all mankind.</a:t>
                      </a:r>
                      <a:endParaRPr lang="en-MY"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622" marR="42622" marT="0" marB="0"/>
                </a:tc>
                <a:extLst>
                  <a:ext uri="{0D108BD9-81ED-4DB2-BD59-A6C34878D82A}">
                    <a16:rowId xmlns:a16="http://schemas.microsoft.com/office/drawing/2014/main" val="1116426880"/>
                  </a:ext>
                </a:extLst>
              </a:tr>
              <a:tr h="872462">
                <a:tc>
                  <a:txBody>
                    <a:bodyPr/>
                    <a:lstStyle/>
                    <a:p>
                      <a:pPr>
                        <a:lnSpc>
                          <a:spcPct val="100000"/>
                        </a:lnSpc>
                        <a:spcAft>
                          <a:spcPts val="0"/>
                        </a:spcAft>
                      </a:pPr>
                      <a:r>
                        <a:rPr lang="en-MY" sz="1400" dirty="0">
                          <a:effectLst/>
                          <a:latin typeface="Times New Roman" panose="02020603050405020304" pitchFamily="18" charset="0"/>
                          <a:cs typeface="Times New Roman" panose="02020603050405020304" pitchFamily="18" charset="0"/>
                        </a:rPr>
                        <a:t>John 1:18</a:t>
                      </a:r>
                    </a:p>
                    <a:p>
                      <a:pPr>
                        <a:lnSpc>
                          <a:spcPct val="100000"/>
                        </a:lnSpc>
                        <a:spcAft>
                          <a:spcPts val="0"/>
                        </a:spcAft>
                      </a:pPr>
                      <a:r>
                        <a:rPr lang="en-MY" sz="1400" b="0" i="1" baseline="30000" dirty="0">
                          <a:effectLst/>
                          <a:latin typeface="Times New Roman" panose="02020603050405020304" pitchFamily="18" charset="0"/>
                          <a:cs typeface="Times New Roman" panose="02020603050405020304" pitchFamily="18" charset="0"/>
                        </a:rPr>
                        <a:t>18 </a:t>
                      </a:r>
                      <a:r>
                        <a:rPr lang="en-MY" sz="1400" b="0" i="1" dirty="0">
                          <a:effectLst/>
                          <a:latin typeface="Times New Roman" panose="02020603050405020304" pitchFamily="18" charset="0"/>
                          <a:cs typeface="Times New Roman" panose="02020603050405020304" pitchFamily="18" charset="0"/>
                        </a:rPr>
                        <a:t>No one has ever seen God, but the one and only Son, </a:t>
                      </a:r>
                      <a:r>
                        <a:rPr lang="en-MY" sz="1400" b="1" i="1" dirty="0">
                          <a:effectLst/>
                          <a:latin typeface="Times New Roman" panose="02020603050405020304" pitchFamily="18" charset="0"/>
                          <a:cs typeface="Times New Roman" panose="02020603050405020304" pitchFamily="18" charset="0"/>
                        </a:rPr>
                        <a:t>who is himself God </a:t>
                      </a:r>
                      <a:r>
                        <a:rPr lang="en-MY" sz="1400" b="0" i="1" dirty="0">
                          <a:effectLst/>
                          <a:latin typeface="Times New Roman" panose="02020603050405020304" pitchFamily="18" charset="0"/>
                          <a:cs typeface="Times New Roman" panose="02020603050405020304" pitchFamily="18" charset="0"/>
                        </a:rPr>
                        <a:t>and is in closest relationship with the Father, has </a:t>
                      </a:r>
                      <a:r>
                        <a:rPr lang="en-MY" sz="1400" b="1" i="1" dirty="0">
                          <a:effectLst/>
                          <a:latin typeface="Times New Roman" panose="02020603050405020304" pitchFamily="18" charset="0"/>
                          <a:cs typeface="Times New Roman" panose="02020603050405020304" pitchFamily="18" charset="0"/>
                        </a:rPr>
                        <a:t>made him known</a:t>
                      </a:r>
                      <a:r>
                        <a:rPr lang="en-MY" sz="1400" b="0" i="1" dirty="0">
                          <a:effectLst/>
                          <a:latin typeface="Times New Roman" panose="02020603050405020304" pitchFamily="18" charset="0"/>
                          <a:cs typeface="Times New Roman" panose="02020603050405020304" pitchFamily="18" charset="0"/>
                        </a:rPr>
                        <a:t>.</a:t>
                      </a:r>
                      <a:endParaRPr lang="en-MY" sz="1400" b="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622" marR="42622" marT="0" marB="0"/>
                </a:tc>
                <a:tc>
                  <a:txBody>
                    <a:bodyPr/>
                    <a:lstStyle/>
                    <a:p>
                      <a:pPr>
                        <a:lnSpc>
                          <a:spcPct val="100000"/>
                        </a:lnSpc>
                        <a:spcAft>
                          <a:spcPts val="0"/>
                        </a:spcAft>
                      </a:pPr>
                      <a:r>
                        <a:rPr lang="en-MY" sz="1400" b="1" dirty="0">
                          <a:effectLst/>
                          <a:latin typeface="Times New Roman" panose="02020603050405020304" pitchFamily="18" charset="0"/>
                          <a:cs typeface="Times New Roman" panose="02020603050405020304" pitchFamily="18" charset="0"/>
                        </a:rPr>
                        <a:t>John 6:35</a:t>
                      </a:r>
                    </a:p>
                    <a:p>
                      <a:pPr>
                        <a:lnSpc>
                          <a:spcPct val="100000"/>
                        </a:lnSpc>
                        <a:spcAft>
                          <a:spcPts val="0"/>
                        </a:spcAft>
                      </a:pPr>
                      <a:r>
                        <a:rPr lang="en-MY" sz="1400" i="1" baseline="30000" dirty="0">
                          <a:effectLst/>
                          <a:latin typeface="Times New Roman" panose="02020603050405020304" pitchFamily="18" charset="0"/>
                          <a:cs typeface="Times New Roman" panose="02020603050405020304" pitchFamily="18" charset="0"/>
                        </a:rPr>
                        <a:t>35 </a:t>
                      </a:r>
                      <a:r>
                        <a:rPr lang="en-MY" sz="1400" i="1" dirty="0">
                          <a:effectLst/>
                          <a:latin typeface="Times New Roman" panose="02020603050405020304" pitchFamily="18" charset="0"/>
                          <a:cs typeface="Times New Roman" panose="02020603050405020304" pitchFamily="18" charset="0"/>
                        </a:rPr>
                        <a:t>Then Jesus declared, “</a:t>
                      </a:r>
                      <a:r>
                        <a:rPr lang="en-MY" sz="1400" b="1" i="1" dirty="0">
                          <a:effectLst/>
                          <a:latin typeface="Times New Roman" panose="02020603050405020304" pitchFamily="18" charset="0"/>
                          <a:cs typeface="Times New Roman" panose="02020603050405020304" pitchFamily="18" charset="0"/>
                        </a:rPr>
                        <a:t>I am the bread of life</a:t>
                      </a:r>
                      <a:r>
                        <a:rPr lang="en-MY" sz="1400" i="1" dirty="0">
                          <a:effectLst/>
                          <a:latin typeface="Times New Roman" panose="02020603050405020304" pitchFamily="18" charset="0"/>
                          <a:cs typeface="Times New Roman" panose="02020603050405020304" pitchFamily="18" charset="0"/>
                        </a:rPr>
                        <a:t>. Whoever comes to me will never go hungry, and whoever believes in me will never be thirsty.</a:t>
                      </a:r>
                      <a:endParaRPr lang="en-MY"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622" marR="42622" marT="0" marB="0"/>
                </a:tc>
                <a:extLst>
                  <a:ext uri="{0D108BD9-81ED-4DB2-BD59-A6C34878D82A}">
                    <a16:rowId xmlns:a16="http://schemas.microsoft.com/office/drawing/2014/main" val="515503348"/>
                  </a:ext>
                </a:extLst>
              </a:tr>
              <a:tr h="1090577">
                <a:tc>
                  <a:txBody>
                    <a:bodyPr/>
                    <a:lstStyle/>
                    <a:p>
                      <a:pPr>
                        <a:lnSpc>
                          <a:spcPct val="100000"/>
                        </a:lnSpc>
                        <a:spcAft>
                          <a:spcPts val="0"/>
                        </a:spcAft>
                      </a:pPr>
                      <a:r>
                        <a:rPr lang="en-MY" sz="1400" dirty="0">
                          <a:effectLst/>
                          <a:latin typeface="Times New Roman" panose="02020603050405020304" pitchFamily="18" charset="0"/>
                          <a:cs typeface="Times New Roman" panose="02020603050405020304" pitchFamily="18" charset="0"/>
                        </a:rPr>
                        <a:t>John 5:19</a:t>
                      </a:r>
                    </a:p>
                    <a:p>
                      <a:pPr>
                        <a:lnSpc>
                          <a:spcPct val="100000"/>
                        </a:lnSpc>
                        <a:spcAft>
                          <a:spcPts val="0"/>
                        </a:spcAft>
                      </a:pPr>
                      <a:r>
                        <a:rPr lang="en-MY" sz="1400" b="0" i="1" baseline="30000" dirty="0">
                          <a:effectLst/>
                          <a:latin typeface="Times New Roman" panose="02020603050405020304" pitchFamily="18" charset="0"/>
                          <a:cs typeface="Times New Roman" panose="02020603050405020304" pitchFamily="18" charset="0"/>
                        </a:rPr>
                        <a:t>19 </a:t>
                      </a:r>
                      <a:r>
                        <a:rPr lang="en-MY" sz="1400" b="0" i="1" dirty="0">
                          <a:effectLst/>
                          <a:latin typeface="Times New Roman" panose="02020603050405020304" pitchFamily="18" charset="0"/>
                          <a:cs typeface="Times New Roman" panose="02020603050405020304" pitchFamily="18" charset="0"/>
                        </a:rPr>
                        <a:t>Jesus gave them this answer: “Very truly I tell you, the Son can do nothing by himself; </a:t>
                      </a:r>
                      <a:r>
                        <a:rPr lang="en-MY" sz="1400" b="1" i="1" dirty="0">
                          <a:effectLst/>
                          <a:latin typeface="Times New Roman" panose="02020603050405020304" pitchFamily="18" charset="0"/>
                          <a:cs typeface="Times New Roman" panose="02020603050405020304" pitchFamily="18" charset="0"/>
                        </a:rPr>
                        <a:t>he can do only what he sees his Father doing</a:t>
                      </a:r>
                      <a:r>
                        <a:rPr lang="en-MY" sz="1400" b="0" i="1" dirty="0">
                          <a:effectLst/>
                          <a:latin typeface="Times New Roman" panose="02020603050405020304" pitchFamily="18" charset="0"/>
                          <a:cs typeface="Times New Roman" panose="02020603050405020304" pitchFamily="18" charset="0"/>
                        </a:rPr>
                        <a:t>, because whatever the Father does the Son also does. </a:t>
                      </a:r>
                      <a:endParaRPr lang="en-MY" sz="1400" b="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622" marR="42622" marT="0" marB="0"/>
                </a:tc>
                <a:tc>
                  <a:txBody>
                    <a:bodyPr/>
                    <a:lstStyle/>
                    <a:p>
                      <a:pPr>
                        <a:lnSpc>
                          <a:spcPct val="100000"/>
                        </a:lnSpc>
                        <a:spcAft>
                          <a:spcPts val="0"/>
                        </a:spcAft>
                      </a:pPr>
                      <a:r>
                        <a:rPr lang="en-MY" sz="1400" b="1" dirty="0">
                          <a:effectLst/>
                          <a:latin typeface="Times New Roman" panose="02020603050405020304" pitchFamily="18" charset="0"/>
                          <a:cs typeface="Times New Roman" panose="02020603050405020304" pitchFamily="18" charset="0"/>
                        </a:rPr>
                        <a:t>John 11:25-26</a:t>
                      </a:r>
                    </a:p>
                    <a:p>
                      <a:pPr>
                        <a:lnSpc>
                          <a:spcPct val="100000"/>
                        </a:lnSpc>
                        <a:spcAft>
                          <a:spcPts val="0"/>
                        </a:spcAft>
                      </a:pPr>
                      <a:r>
                        <a:rPr lang="en-MY" sz="1400" i="1" baseline="30000" dirty="0">
                          <a:effectLst/>
                          <a:latin typeface="Times New Roman" panose="02020603050405020304" pitchFamily="18" charset="0"/>
                          <a:cs typeface="Times New Roman" panose="02020603050405020304" pitchFamily="18" charset="0"/>
                        </a:rPr>
                        <a:t>25 </a:t>
                      </a:r>
                      <a:r>
                        <a:rPr lang="en-MY" sz="1400" i="1" dirty="0">
                          <a:effectLst/>
                          <a:latin typeface="Times New Roman" panose="02020603050405020304" pitchFamily="18" charset="0"/>
                          <a:cs typeface="Times New Roman" panose="02020603050405020304" pitchFamily="18" charset="0"/>
                        </a:rPr>
                        <a:t>Jesus said to her, “</a:t>
                      </a:r>
                      <a:r>
                        <a:rPr lang="en-MY" sz="1400" b="1" i="1" dirty="0">
                          <a:effectLst/>
                          <a:latin typeface="Times New Roman" panose="02020603050405020304" pitchFamily="18" charset="0"/>
                          <a:cs typeface="Times New Roman" panose="02020603050405020304" pitchFamily="18" charset="0"/>
                        </a:rPr>
                        <a:t>I am the resurrection and the life</a:t>
                      </a:r>
                      <a:r>
                        <a:rPr lang="en-MY" sz="1400" i="1" dirty="0">
                          <a:effectLst/>
                          <a:latin typeface="Times New Roman" panose="02020603050405020304" pitchFamily="18" charset="0"/>
                          <a:cs typeface="Times New Roman" panose="02020603050405020304" pitchFamily="18" charset="0"/>
                        </a:rPr>
                        <a:t>. The one who believes in me will live, even though they die; </a:t>
                      </a:r>
                      <a:r>
                        <a:rPr lang="en-MY" sz="1400" i="1" baseline="30000" dirty="0">
                          <a:effectLst/>
                          <a:latin typeface="Times New Roman" panose="02020603050405020304" pitchFamily="18" charset="0"/>
                          <a:cs typeface="Times New Roman" panose="02020603050405020304" pitchFamily="18" charset="0"/>
                        </a:rPr>
                        <a:t>26 </a:t>
                      </a:r>
                      <a:r>
                        <a:rPr lang="en-MY" sz="1400" i="1" dirty="0">
                          <a:effectLst/>
                          <a:latin typeface="Times New Roman" panose="02020603050405020304" pitchFamily="18" charset="0"/>
                          <a:cs typeface="Times New Roman" panose="02020603050405020304" pitchFamily="18" charset="0"/>
                        </a:rPr>
                        <a:t>and whoever lives by believing in me will never die. </a:t>
                      </a:r>
                      <a:endParaRPr lang="en-MY"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622" marR="42622" marT="0" marB="0"/>
                </a:tc>
                <a:extLst>
                  <a:ext uri="{0D108BD9-81ED-4DB2-BD59-A6C34878D82A}">
                    <a16:rowId xmlns:a16="http://schemas.microsoft.com/office/drawing/2014/main" val="3630493128"/>
                  </a:ext>
                </a:extLst>
              </a:tr>
              <a:tr h="1090577">
                <a:tc>
                  <a:txBody>
                    <a:bodyPr/>
                    <a:lstStyle/>
                    <a:p>
                      <a:pPr>
                        <a:lnSpc>
                          <a:spcPct val="100000"/>
                        </a:lnSpc>
                        <a:spcAft>
                          <a:spcPts val="0"/>
                        </a:spcAft>
                      </a:pPr>
                      <a:r>
                        <a:rPr lang="en-MY" sz="1400" dirty="0">
                          <a:effectLst/>
                          <a:latin typeface="Times New Roman" panose="02020603050405020304" pitchFamily="18" charset="0"/>
                          <a:cs typeface="Times New Roman" panose="02020603050405020304" pitchFamily="18" charset="0"/>
                        </a:rPr>
                        <a:t>John 1:1</a:t>
                      </a:r>
                    </a:p>
                    <a:p>
                      <a:pPr>
                        <a:lnSpc>
                          <a:spcPct val="100000"/>
                        </a:lnSpc>
                        <a:spcAft>
                          <a:spcPts val="0"/>
                        </a:spcAft>
                      </a:pPr>
                      <a:r>
                        <a:rPr lang="en-MY" sz="1400" b="0" i="1" baseline="30000" dirty="0">
                          <a:effectLst/>
                          <a:latin typeface="Times New Roman" panose="02020603050405020304" pitchFamily="18" charset="0"/>
                          <a:cs typeface="Times New Roman" panose="02020603050405020304" pitchFamily="18" charset="0"/>
                        </a:rPr>
                        <a:t>1 </a:t>
                      </a:r>
                      <a:r>
                        <a:rPr lang="en-MY" sz="1400" b="0" i="1" dirty="0">
                          <a:effectLst/>
                          <a:latin typeface="Times New Roman" panose="02020603050405020304" pitchFamily="18" charset="0"/>
                          <a:cs typeface="Times New Roman" panose="02020603050405020304" pitchFamily="18" charset="0"/>
                        </a:rPr>
                        <a:t>In the beginning was the Word, and the Word was with God, and </a:t>
                      </a:r>
                      <a:r>
                        <a:rPr lang="en-MY" sz="1400" b="1" i="1" dirty="0">
                          <a:effectLst/>
                          <a:latin typeface="Times New Roman" panose="02020603050405020304" pitchFamily="18" charset="0"/>
                          <a:cs typeface="Times New Roman" panose="02020603050405020304" pitchFamily="18" charset="0"/>
                        </a:rPr>
                        <a:t>the Word was God</a:t>
                      </a:r>
                      <a:r>
                        <a:rPr lang="en-MY" sz="1400" b="0" i="1" dirty="0">
                          <a:effectLst/>
                          <a:latin typeface="Times New Roman" panose="02020603050405020304" pitchFamily="18" charset="0"/>
                          <a:cs typeface="Times New Roman" panose="02020603050405020304" pitchFamily="18" charset="0"/>
                        </a:rPr>
                        <a:t>.</a:t>
                      </a:r>
                      <a:endParaRPr lang="en-MY" sz="1400" b="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622" marR="42622" marT="0" marB="0"/>
                </a:tc>
                <a:tc>
                  <a:txBody>
                    <a:bodyPr/>
                    <a:lstStyle/>
                    <a:p>
                      <a:pPr>
                        <a:lnSpc>
                          <a:spcPct val="100000"/>
                        </a:lnSpc>
                        <a:spcAft>
                          <a:spcPts val="0"/>
                        </a:spcAft>
                      </a:pPr>
                      <a:r>
                        <a:rPr lang="en-MY" sz="1400" b="1" dirty="0">
                          <a:effectLst/>
                          <a:latin typeface="Times New Roman" panose="02020603050405020304" pitchFamily="18" charset="0"/>
                          <a:cs typeface="Times New Roman" panose="02020603050405020304" pitchFamily="18" charset="0"/>
                        </a:rPr>
                        <a:t>1 John 5:20</a:t>
                      </a:r>
                    </a:p>
                    <a:p>
                      <a:pPr>
                        <a:lnSpc>
                          <a:spcPct val="100000"/>
                        </a:lnSpc>
                        <a:spcAft>
                          <a:spcPts val="0"/>
                        </a:spcAft>
                      </a:pPr>
                      <a:r>
                        <a:rPr lang="en-MY" sz="1400" i="1" baseline="30000" dirty="0">
                          <a:effectLst/>
                          <a:latin typeface="Times New Roman" panose="02020603050405020304" pitchFamily="18" charset="0"/>
                          <a:cs typeface="Times New Roman" panose="02020603050405020304" pitchFamily="18" charset="0"/>
                        </a:rPr>
                        <a:t>20 </a:t>
                      </a:r>
                      <a:r>
                        <a:rPr lang="en-MY" sz="1400" i="1" dirty="0">
                          <a:effectLst/>
                          <a:latin typeface="Times New Roman" panose="02020603050405020304" pitchFamily="18" charset="0"/>
                          <a:cs typeface="Times New Roman" panose="02020603050405020304" pitchFamily="18" charset="0"/>
                        </a:rPr>
                        <a:t>We know also that the Son of God has come and has given us understanding, so that we may know him who is true. And we are in him who is true by being in his Son Jesus Christ. He is the true God and </a:t>
                      </a:r>
                      <a:r>
                        <a:rPr lang="en-MY" sz="1400" b="1" i="1" dirty="0">
                          <a:effectLst/>
                          <a:latin typeface="Times New Roman" panose="02020603050405020304" pitchFamily="18" charset="0"/>
                          <a:cs typeface="Times New Roman" panose="02020603050405020304" pitchFamily="18" charset="0"/>
                        </a:rPr>
                        <a:t>eternal life</a:t>
                      </a:r>
                      <a:r>
                        <a:rPr lang="en-MY" sz="1400" i="1" dirty="0">
                          <a:effectLst/>
                          <a:latin typeface="Times New Roman" panose="02020603050405020304" pitchFamily="18" charset="0"/>
                          <a:cs typeface="Times New Roman" panose="02020603050405020304" pitchFamily="18" charset="0"/>
                        </a:rPr>
                        <a:t>.</a:t>
                      </a:r>
                      <a:endParaRPr lang="en-MY"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622" marR="42622" marT="0" marB="0"/>
                </a:tc>
                <a:extLst>
                  <a:ext uri="{0D108BD9-81ED-4DB2-BD59-A6C34878D82A}">
                    <a16:rowId xmlns:a16="http://schemas.microsoft.com/office/drawing/2014/main" val="1861656093"/>
                  </a:ext>
                </a:extLst>
              </a:tr>
            </a:tbl>
          </a:graphicData>
        </a:graphic>
      </p:graphicFrame>
    </p:spTree>
    <p:extLst>
      <p:ext uri="{BB962C8B-B14F-4D97-AF65-F5344CB8AC3E}">
        <p14:creationId xmlns:p14="http://schemas.microsoft.com/office/powerpoint/2010/main" val="1983030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8"/>
          <p:cNvSpPr txBox="1"/>
          <p:nvPr/>
        </p:nvSpPr>
        <p:spPr>
          <a:xfrm>
            <a:off x="628650" y="469901"/>
            <a:ext cx="7886700" cy="461665"/>
          </a:xfrm>
          <a:prstGeom prst="rect">
            <a:avLst/>
          </a:prstGeom>
          <a:solidFill>
            <a:schemeClr val="bg1">
              <a:alpha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783">
              <a:buClrTx/>
            </a:pPr>
            <a:r>
              <a:rPr lang="en-US" sz="2400" b="1" dirty="0">
                <a:solidFill>
                  <a:prstClr val="black"/>
                </a:solidFill>
                <a:latin typeface="Times New Roman" panose="02020603050405020304" pitchFamily="18" charset="0"/>
                <a:cs typeface="Times New Roman" panose="02020603050405020304" pitchFamily="18" charset="0"/>
              </a:rPr>
              <a:t>WHAT IS YOUR PICTURE OF HEAVEN?</a:t>
            </a:r>
          </a:p>
        </p:txBody>
      </p:sp>
      <p:pic>
        <p:nvPicPr>
          <p:cNvPr id="9" name="Content Placeholder 4">
            <a:extLst>
              <a:ext uri="{FF2B5EF4-FFF2-40B4-BE49-F238E27FC236}">
                <a16:creationId xmlns:a16="http://schemas.microsoft.com/office/drawing/2014/main" id="{FAE5A198-295F-4B43-847F-531A19BFED2D}"/>
              </a:ext>
            </a:extLst>
          </p:cNvPr>
          <p:cNvPicPr>
            <a:picLocks noChangeAspect="1"/>
          </p:cNvPicPr>
          <p:nvPr/>
        </p:nvPicPr>
        <p:blipFill rotWithShape="1">
          <a:blip r:embed="rId3">
            <a:extLst>
              <a:ext uri="{28A0092B-C50C-407E-A947-70E740481C1C}">
                <a14:useLocalDpi xmlns:a14="http://schemas.microsoft.com/office/drawing/2010/main" val="0"/>
              </a:ext>
            </a:extLst>
          </a:blip>
          <a:srcRect r="1988"/>
          <a:stretch/>
        </p:blipFill>
        <p:spPr>
          <a:xfrm>
            <a:off x="1818690" y="1167439"/>
            <a:ext cx="5506622" cy="3348372"/>
          </a:xfrm>
          <a:prstGeom prst="rect">
            <a:avLst/>
          </a:prstGeom>
        </p:spPr>
      </p:pic>
      <p:sp>
        <p:nvSpPr>
          <p:cNvPr id="10" name="TextBox 9">
            <a:extLst>
              <a:ext uri="{FF2B5EF4-FFF2-40B4-BE49-F238E27FC236}">
                <a16:creationId xmlns:a16="http://schemas.microsoft.com/office/drawing/2014/main" id="{58157E2B-5721-4721-B338-001DCFDFDD41}"/>
              </a:ext>
            </a:extLst>
          </p:cNvPr>
          <p:cNvSpPr txBox="1"/>
          <p:nvPr/>
        </p:nvSpPr>
        <p:spPr>
          <a:xfrm>
            <a:off x="4206322" y="1997715"/>
            <a:ext cx="731357" cy="1419619"/>
          </a:xfrm>
          <a:prstGeom prst="rect">
            <a:avLst/>
          </a:prstGeom>
          <a:noFill/>
        </p:spPr>
        <p:txBody>
          <a:bodyPr wrap="square" rtlCol="0">
            <a:spAutoFit/>
          </a:bodyPr>
          <a:lstStyle/>
          <a:p>
            <a:pPr defTabSz="685783">
              <a:buClrTx/>
            </a:pPr>
            <a:r>
              <a:rPr lang="en-MY" sz="8625" kern="120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a:t>
            </a:r>
            <a:endParaRPr lang="en-ID" sz="8625" kern="120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77251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7" name="Picture 2" descr="Jesus and the Book of Revelation: A Fresh Perspective on the End Times | God  TV">
            <a:extLst>
              <a:ext uri="{FF2B5EF4-FFF2-40B4-BE49-F238E27FC236}">
                <a16:creationId xmlns:a16="http://schemas.microsoft.com/office/drawing/2014/main" id="{3C73810A-9E08-4895-9732-D12DE023E712}"/>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21875"/>
          <a:stretch/>
        </p:blipFill>
        <p:spPr bwMode="auto">
          <a:xfrm>
            <a:off x="15" y="7"/>
            <a:ext cx="9143985" cy="5143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C18783-2F2E-4555-A60B-686EE7CD2572}"/>
              </a:ext>
            </a:extLst>
          </p:cNvPr>
          <p:cNvSpPr>
            <a:spLocks noGrp="1"/>
          </p:cNvSpPr>
          <p:nvPr>
            <p:ph type="title"/>
          </p:nvPr>
        </p:nvSpPr>
        <p:spPr>
          <a:xfrm>
            <a:off x="421147" y="639369"/>
            <a:ext cx="3375068" cy="3753596"/>
          </a:xfrm>
        </p:spPr>
        <p:txBody>
          <a:bodyPr>
            <a:normAutofit/>
          </a:bodyPr>
          <a:lstStyle/>
          <a:p>
            <a:pPr algn="ctr"/>
            <a:r>
              <a:rPr lang="en-MY" sz="3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“Believe that </a:t>
            </a:r>
            <a:br>
              <a:rPr lang="en-MY" sz="3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br>
            <a:r>
              <a:rPr lang="en-MY"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I am in the Father </a:t>
            </a:r>
            <a:r>
              <a:rPr lang="en-MY" sz="3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and </a:t>
            </a:r>
            <a:br>
              <a:rPr lang="en-MY" sz="3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br>
            <a:r>
              <a:rPr lang="en-MY"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the Father is in me</a:t>
            </a:r>
            <a:r>
              <a:rPr lang="en-MY" sz="3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br>
              <a:rPr lang="en-MY" sz="3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br>
            <a:r>
              <a:rPr lang="en-MY" sz="3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(vv. 8-11)</a:t>
            </a:r>
            <a:endParaRPr lang="en-MY" sz="3000" dirty="0">
              <a:solidFill>
                <a:srgbClr val="FFFFFF"/>
              </a:solidFill>
            </a:endParaRPr>
          </a:p>
        </p:txBody>
      </p:sp>
      <p:sp>
        <p:nvSpPr>
          <p:cNvPr id="6" name="Content Placeholder 5">
            <a:extLst>
              <a:ext uri="{FF2B5EF4-FFF2-40B4-BE49-F238E27FC236}">
                <a16:creationId xmlns:a16="http://schemas.microsoft.com/office/drawing/2014/main" id="{55CD2B1D-0958-48FC-B2B2-16DC47FF6F1B}"/>
              </a:ext>
            </a:extLst>
          </p:cNvPr>
          <p:cNvSpPr>
            <a:spLocks noGrp="1"/>
          </p:cNvSpPr>
          <p:nvPr>
            <p:ph idx="1"/>
          </p:nvPr>
        </p:nvSpPr>
        <p:spPr>
          <a:xfrm>
            <a:off x="4182167" y="505293"/>
            <a:ext cx="4286250" cy="4021748"/>
          </a:xfrm>
        </p:spPr>
        <p:txBody>
          <a:bodyPr anchor="ctr">
            <a:normAutofit fontScale="92500" lnSpcReduction="10000"/>
          </a:bodyPr>
          <a:lstStyle/>
          <a:p>
            <a:pPr marL="0" indent="0">
              <a:lnSpc>
                <a:spcPct val="100000"/>
              </a:lnSpc>
              <a:spcBef>
                <a:spcPts val="0"/>
              </a:spcBef>
              <a:buNone/>
            </a:pPr>
            <a:r>
              <a:rPr lang="en-MY" b="1" i="1" baseline="300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MY"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Philip said, “Lord, show us the Father and that will be enough for us.”</a:t>
            </a:r>
            <a:endParaRPr lang="en-MY"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MY" b="1" i="1" baseline="300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9 </a:t>
            </a:r>
            <a:r>
              <a:rPr lang="en-MY"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Jesus answered: “Don’t you know me, Philip, even after I have been among you such a long time? Anyone who has seen me has seen the Father. How can you say, ‘Show us the Father’? </a:t>
            </a:r>
            <a:r>
              <a:rPr lang="en-MY" b="1" i="1" baseline="300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MY"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Don’t you believe that I am in the Father, and that the Father is in me? The words I say to you I do not speak on my own authority. Rather, it is the Father, living in me, who is doing his work. </a:t>
            </a:r>
            <a:r>
              <a:rPr lang="en-MY" b="1" i="1" baseline="300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MY"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Believe me when I say that I am in the Father and the Father is in me; or at least believe on the evidence of the works themselves.</a:t>
            </a:r>
            <a:endParaRPr lang="en-MY"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sketch box">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9191" y="370333"/>
            <a:ext cx="4672203" cy="4291670"/>
          </a:xfrm>
          <a:custGeom>
            <a:avLst/>
            <a:gdLst>
              <a:gd name="connsiteX0" fmla="*/ 0 w 4672203"/>
              <a:gd name="connsiteY0" fmla="*/ 0 h 4291670"/>
              <a:gd name="connsiteX1" fmla="*/ 620736 w 4672203"/>
              <a:gd name="connsiteY1" fmla="*/ 0 h 4291670"/>
              <a:gd name="connsiteX2" fmla="*/ 1148027 w 4672203"/>
              <a:gd name="connsiteY2" fmla="*/ 0 h 4291670"/>
              <a:gd name="connsiteX3" fmla="*/ 1908929 w 4672203"/>
              <a:gd name="connsiteY3" fmla="*/ 0 h 4291670"/>
              <a:gd name="connsiteX4" fmla="*/ 2529664 w 4672203"/>
              <a:gd name="connsiteY4" fmla="*/ 0 h 4291670"/>
              <a:gd name="connsiteX5" fmla="*/ 3150400 w 4672203"/>
              <a:gd name="connsiteY5" fmla="*/ 0 h 4291670"/>
              <a:gd name="connsiteX6" fmla="*/ 3911301 w 4672203"/>
              <a:gd name="connsiteY6" fmla="*/ 0 h 4291670"/>
              <a:gd name="connsiteX7" fmla="*/ 4672203 w 4672203"/>
              <a:gd name="connsiteY7" fmla="*/ 0 h 4291670"/>
              <a:gd name="connsiteX8" fmla="*/ 4672203 w 4672203"/>
              <a:gd name="connsiteY8" fmla="*/ 698929 h 4291670"/>
              <a:gd name="connsiteX9" fmla="*/ 4672203 w 4672203"/>
              <a:gd name="connsiteY9" fmla="*/ 1226191 h 4291670"/>
              <a:gd name="connsiteX10" fmla="*/ 4672203 w 4672203"/>
              <a:gd name="connsiteY10" fmla="*/ 1753454 h 4291670"/>
              <a:gd name="connsiteX11" fmla="*/ 4672203 w 4672203"/>
              <a:gd name="connsiteY11" fmla="*/ 2366549 h 4291670"/>
              <a:gd name="connsiteX12" fmla="*/ 4672203 w 4672203"/>
              <a:gd name="connsiteY12" fmla="*/ 3022562 h 4291670"/>
              <a:gd name="connsiteX13" fmla="*/ 4672203 w 4672203"/>
              <a:gd name="connsiteY13" fmla="*/ 3506907 h 4291670"/>
              <a:gd name="connsiteX14" fmla="*/ 4672203 w 4672203"/>
              <a:gd name="connsiteY14" fmla="*/ 4291670 h 4291670"/>
              <a:gd name="connsiteX15" fmla="*/ 4004745 w 4672203"/>
              <a:gd name="connsiteY15" fmla="*/ 4291670 h 4291670"/>
              <a:gd name="connsiteX16" fmla="*/ 3337288 w 4672203"/>
              <a:gd name="connsiteY16" fmla="*/ 4291670 h 4291670"/>
              <a:gd name="connsiteX17" fmla="*/ 2576386 w 4672203"/>
              <a:gd name="connsiteY17" fmla="*/ 4291670 h 4291670"/>
              <a:gd name="connsiteX18" fmla="*/ 1908929 w 4672203"/>
              <a:gd name="connsiteY18" fmla="*/ 4291670 h 4291670"/>
              <a:gd name="connsiteX19" fmla="*/ 1381637 w 4672203"/>
              <a:gd name="connsiteY19" fmla="*/ 4291670 h 4291670"/>
              <a:gd name="connsiteX20" fmla="*/ 807624 w 4672203"/>
              <a:gd name="connsiteY20" fmla="*/ 4291670 h 4291670"/>
              <a:gd name="connsiteX21" fmla="*/ 0 w 4672203"/>
              <a:gd name="connsiteY21" fmla="*/ 4291670 h 4291670"/>
              <a:gd name="connsiteX22" fmla="*/ 0 w 4672203"/>
              <a:gd name="connsiteY22" fmla="*/ 3678574 h 4291670"/>
              <a:gd name="connsiteX23" fmla="*/ 0 w 4672203"/>
              <a:gd name="connsiteY23" fmla="*/ 3065479 h 4291670"/>
              <a:gd name="connsiteX24" fmla="*/ 0 w 4672203"/>
              <a:gd name="connsiteY24" fmla="*/ 2495300 h 4291670"/>
              <a:gd name="connsiteX25" fmla="*/ 0 w 4672203"/>
              <a:gd name="connsiteY25" fmla="*/ 2010954 h 4291670"/>
              <a:gd name="connsiteX26" fmla="*/ 0 w 4672203"/>
              <a:gd name="connsiteY26" fmla="*/ 1526608 h 4291670"/>
              <a:gd name="connsiteX27" fmla="*/ 0 w 4672203"/>
              <a:gd name="connsiteY27" fmla="*/ 870596 h 4291670"/>
              <a:gd name="connsiteX28" fmla="*/ 0 w 4672203"/>
              <a:gd name="connsiteY28" fmla="*/ 0 h 42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672203" h="4291670" extrusionOk="0">
                <a:moveTo>
                  <a:pt x="0" y="0"/>
                </a:moveTo>
                <a:cubicBezTo>
                  <a:pt x="186732" y="-3296"/>
                  <a:pt x="388938" y="-25607"/>
                  <a:pt x="620736" y="0"/>
                </a:cubicBezTo>
                <a:cubicBezTo>
                  <a:pt x="852534" y="25607"/>
                  <a:pt x="965862" y="-20204"/>
                  <a:pt x="1148027" y="0"/>
                </a:cubicBezTo>
                <a:cubicBezTo>
                  <a:pt x="1330192" y="20204"/>
                  <a:pt x="1682800" y="5923"/>
                  <a:pt x="1908929" y="0"/>
                </a:cubicBezTo>
                <a:cubicBezTo>
                  <a:pt x="2135058" y="-5923"/>
                  <a:pt x="2320754" y="-17866"/>
                  <a:pt x="2529664" y="0"/>
                </a:cubicBezTo>
                <a:cubicBezTo>
                  <a:pt x="2738574" y="17866"/>
                  <a:pt x="2977201" y="15678"/>
                  <a:pt x="3150400" y="0"/>
                </a:cubicBezTo>
                <a:cubicBezTo>
                  <a:pt x="3323599" y="-15678"/>
                  <a:pt x="3752275" y="26639"/>
                  <a:pt x="3911301" y="0"/>
                </a:cubicBezTo>
                <a:cubicBezTo>
                  <a:pt x="4070327" y="-26639"/>
                  <a:pt x="4307234" y="-33315"/>
                  <a:pt x="4672203" y="0"/>
                </a:cubicBezTo>
                <a:cubicBezTo>
                  <a:pt x="4681834" y="274850"/>
                  <a:pt x="4685768" y="495766"/>
                  <a:pt x="4672203" y="698929"/>
                </a:cubicBezTo>
                <a:cubicBezTo>
                  <a:pt x="4658638" y="902092"/>
                  <a:pt x="4686540" y="1059014"/>
                  <a:pt x="4672203" y="1226191"/>
                </a:cubicBezTo>
                <a:cubicBezTo>
                  <a:pt x="4657866" y="1393368"/>
                  <a:pt x="4681562" y="1591070"/>
                  <a:pt x="4672203" y="1753454"/>
                </a:cubicBezTo>
                <a:cubicBezTo>
                  <a:pt x="4662844" y="1915838"/>
                  <a:pt x="4658702" y="2120044"/>
                  <a:pt x="4672203" y="2366549"/>
                </a:cubicBezTo>
                <a:cubicBezTo>
                  <a:pt x="4685704" y="2613055"/>
                  <a:pt x="4660731" y="2851521"/>
                  <a:pt x="4672203" y="3022562"/>
                </a:cubicBezTo>
                <a:cubicBezTo>
                  <a:pt x="4683675" y="3193603"/>
                  <a:pt x="4653075" y="3273592"/>
                  <a:pt x="4672203" y="3506907"/>
                </a:cubicBezTo>
                <a:cubicBezTo>
                  <a:pt x="4691331" y="3740222"/>
                  <a:pt x="4648753" y="3997320"/>
                  <a:pt x="4672203" y="4291670"/>
                </a:cubicBezTo>
                <a:cubicBezTo>
                  <a:pt x="4444758" y="4294879"/>
                  <a:pt x="4139736" y="4308814"/>
                  <a:pt x="4004745" y="4291670"/>
                </a:cubicBezTo>
                <a:cubicBezTo>
                  <a:pt x="3869754" y="4274526"/>
                  <a:pt x="3476183" y="4282309"/>
                  <a:pt x="3337288" y="4291670"/>
                </a:cubicBezTo>
                <a:cubicBezTo>
                  <a:pt x="3198393" y="4301031"/>
                  <a:pt x="2843041" y="4282540"/>
                  <a:pt x="2576386" y="4291670"/>
                </a:cubicBezTo>
                <a:cubicBezTo>
                  <a:pt x="2309731" y="4300800"/>
                  <a:pt x="2194726" y="4302142"/>
                  <a:pt x="1908929" y="4291670"/>
                </a:cubicBezTo>
                <a:cubicBezTo>
                  <a:pt x="1623132" y="4281198"/>
                  <a:pt x="1583262" y="4296437"/>
                  <a:pt x="1381637" y="4291670"/>
                </a:cubicBezTo>
                <a:cubicBezTo>
                  <a:pt x="1180012" y="4286903"/>
                  <a:pt x="998606" y="4280232"/>
                  <a:pt x="807624" y="4291670"/>
                </a:cubicBezTo>
                <a:cubicBezTo>
                  <a:pt x="616642" y="4303108"/>
                  <a:pt x="217631" y="4252450"/>
                  <a:pt x="0" y="4291670"/>
                </a:cubicBezTo>
                <a:cubicBezTo>
                  <a:pt x="-27903" y="4020323"/>
                  <a:pt x="8297" y="3828540"/>
                  <a:pt x="0" y="3678574"/>
                </a:cubicBezTo>
                <a:cubicBezTo>
                  <a:pt x="-8297" y="3528608"/>
                  <a:pt x="16319" y="3325487"/>
                  <a:pt x="0" y="3065479"/>
                </a:cubicBezTo>
                <a:cubicBezTo>
                  <a:pt x="-16319" y="2805472"/>
                  <a:pt x="-4732" y="2639758"/>
                  <a:pt x="0" y="2495300"/>
                </a:cubicBezTo>
                <a:cubicBezTo>
                  <a:pt x="4732" y="2350842"/>
                  <a:pt x="6969" y="2174597"/>
                  <a:pt x="0" y="2010954"/>
                </a:cubicBezTo>
                <a:cubicBezTo>
                  <a:pt x="-6969" y="1847311"/>
                  <a:pt x="8622" y="1684322"/>
                  <a:pt x="0" y="1526608"/>
                </a:cubicBezTo>
                <a:cubicBezTo>
                  <a:pt x="-8622" y="1368894"/>
                  <a:pt x="-10349" y="1109027"/>
                  <a:pt x="0" y="870596"/>
                </a:cubicBezTo>
                <a:cubicBezTo>
                  <a:pt x="10349" y="632165"/>
                  <a:pt x="-15143" y="380769"/>
                  <a:pt x="0" y="0"/>
                </a:cubicBezTo>
                <a:close/>
              </a:path>
            </a:pathLst>
          </a:custGeom>
          <a:noFill/>
          <a:ln w="47625">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3400561032"/>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7" name="Picture 2" descr="Jesus and the Book of Revelation: A Fresh Perspective on the End Times | God  TV">
            <a:extLst>
              <a:ext uri="{FF2B5EF4-FFF2-40B4-BE49-F238E27FC236}">
                <a16:creationId xmlns:a16="http://schemas.microsoft.com/office/drawing/2014/main" id="{3C73810A-9E08-4895-9732-D12DE023E712}"/>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21875"/>
          <a:stretch/>
        </p:blipFill>
        <p:spPr bwMode="auto">
          <a:xfrm>
            <a:off x="15" y="7"/>
            <a:ext cx="9143985" cy="5143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C18783-2F2E-4555-A60B-686EE7CD2572}"/>
              </a:ext>
            </a:extLst>
          </p:cNvPr>
          <p:cNvSpPr>
            <a:spLocks noGrp="1"/>
          </p:cNvSpPr>
          <p:nvPr>
            <p:ph type="title"/>
          </p:nvPr>
        </p:nvSpPr>
        <p:spPr>
          <a:xfrm>
            <a:off x="421147" y="639369"/>
            <a:ext cx="3375068" cy="3753596"/>
          </a:xfrm>
        </p:spPr>
        <p:txBody>
          <a:bodyPr>
            <a:normAutofit/>
          </a:bodyPr>
          <a:lstStyle/>
          <a:p>
            <a:pPr algn="ctr"/>
            <a:r>
              <a:rPr lang="en-MY" sz="3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“Believe that </a:t>
            </a:r>
            <a:br>
              <a:rPr lang="en-MY" sz="3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br>
            <a:r>
              <a:rPr lang="en-MY"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I am in the Father </a:t>
            </a:r>
            <a:r>
              <a:rPr lang="en-MY" sz="3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and </a:t>
            </a:r>
            <a:br>
              <a:rPr lang="en-MY" sz="3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br>
            <a:r>
              <a:rPr lang="en-MY"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the Father is in me</a:t>
            </a:r>
            <a:r>
              <a:rPr lang="en-MY" sz="3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br>
              <a:rPr lang="en-MY" sz="3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br>
            <a:r>
              <a:rPr lang="en-MY" sz="3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(vv. 8-11)</a:t>
            </a:r>
            <a:endParaRPr lang="en-MY" sz="3000" dirty="0">
              <a:solidFill>
                <a:srgbClr val="FFFFFF"/>
              </a:solidFill>
            </a:endParaRPr>
          </a:p>
        </p:txBody>
      </p:sp>
      <p:sp>
        <p:nvSpPr>
          <p:cNvPr id="6" name="Content Placeholder 5">
            <a:extLst>
              <a:ext uri="{FF2B5EF4-FFF2-40B4-BE49-F238E27FC236}">
                <a16:creationId xmlns:a16="http://schemas.microsoft.com/office/drawing/2014/main" id="{55CD2B1D-0958-48FC-B2B2-16DC47FF6F1B}"/>
              </a:ext>
            </a:extLst>
          </p:cNvPr>
          <p:cNvSpPr>
            <a:spLocks noGrp="1"/>
          </p:cNvSpPr>
          <p:nvPr>
            <p:ph idx="1"/>
          </p:nvPr>
        </p:nvSpPr>
        <p:spPr>
          <a:xfrm>
            <a:off x="4182167" y="505293"/>
            <a:ext cx="4286250" cy="4021748"/>
          </a:xfrm>
        </p:spPr>
        <p:txBody>
          <a:bodyPr anchor="ctr">
            <a:normAutofit fontScale="92500"/>
          </a:bodyPr>
          <a:lstStyle/>
          <a:p>
            <a:pPr>
              <a:lnSpc>
                <a:spcPct val="100000"/>
              </a:lnSpc>
              <a:spcBef>
                <a:spcPts val="0"/>
              </a:spcBef>
            </a:pPr>
            <a:r>
              <a:rPr lang="en-GB" dirty="0">
                <a:latin typeface="Times New Roman" panose="02020603050405020304" pitchFamily="18" charset="0"/>
                <a:cs typeface="Times New Roman" panose="02020603050405020304" pitchFamily="18" charset="0"/>
              </a:rPr>
              <a:t>God choose to reveal himself through the form of a human being</a:t>
            </a:r>
          </a:p>
          <a:p>
            <a:pPr>
              <a:lnSpc>
                <a:spcPct val="100000"/>
              </a:lnSpc>
              <a:spcBef>
                <a:spcPts val="0"/>
              </a:spcBef>
            </a:pPr>
            <a:r>
              <a:rPr lang="en-GB" dirty="0">
                <a:latin typeface="Times New Roman" panose="02020603050405020304" pitchFamily="18" charset="0"/>
                <a:cs typeface="Times New Roman" panose="02020603050405020304" pitchFamily="18" charset="0"/>
              </a:rPr>
              <a:t>God made man in his image</a:t>
            </a:r>
          </a:p>
          <a:p>
            <a:pPr>
              <a:lnSpc>
                <a:spcPct val="100000"/>
              </a:lnSpc>
              <a:spcBef>
                <a:spcPts val="0"/>
              </a:spcBef>
            </a:pPr>
            <a:r>
              <a:rPr lang="en-MY" dirty="0">
                <a:effectLst/>
                <a:latin typeface="Times New Roman" panose="02020603050405020304" pitchFamily="18" charset="0"/>
                <a:ea typeface="Calibri" panose="020F0502020204030204" pitchFamily="34" charset="0"/>
                <a:cs typeface="Times New Roman" panose="02020603050405020304" pitchFamily="18" charset="0"/>
              </a:rPr>
              <a:t>Jesus bore the image of the Father, showing us the Father</a:t>
            </a:r>
          </a:p>
          <a:p>
            <a:pPr>
              <a:lnSpc>
                <a:spcPct val="100000"/>
              </a:lnSpc>
              <a:spcBef>
                <a:spcPts val="0"/>
              </a:spcBef>
            </a:pPr>
            <a:r>
              <a:rPr lang="en-MY" dirty="0">
                <a:latin typeface="Times New Roman" panose="02020603050405020304" pitchFamily="18" charset="0"/>
                <a:ea typeface="Calibri" panose="020F0502020204030204" pitchFamily="34" charset="0"/>
                <a:cs typeface="Times New Roman" panose="02020603050405020304" pitchFamily="18" charset="0"/>
              </a:rPr>
              <a:t>Jesus </a:t>
            </a:r>
            <a:r>
              <a:rPr lang="en-MY" dirty="0">
                <a:effectLst/>
                <a:latin typeface="Times New Roman" panose="02020603050405020304" pitchFamily="18" charset="0"/>
                <a:ea typeface="Calibri" panose="020F0502020204030204" pitchFamily="34" charset="0"/>
                <a:cs typeface="Times New Roman" panose="02020603050405020304" pitchFamily="18" charset="0"/>
              </a:rPr>
              <a:t>showed us how to bear the image of his Father perfectly</a:t>
            </a:r>
          </a:p>
          <a:p>
            <a:pPr>
              <a:lnSpc>
                <a:spcPct val="100000"/>
              </a:lnSpc>
              <a:spcBef>
                <a:spcPts val="0"/>
              </a:spcBef>
            </a:pPr>
            <a:r>
              <a:rPr lang="en-MY" dirty="0">
                <a:latin typeface="Times New Roman" panose="02020603050405020304" pitchFamily="18" charset="0"/>
                <a:ea typeface="Calibri" panose="020F0502020204030204" pitchFamily="34" charset="0"/>
                <a:cs typeface="Times New Roman" panose="02020603050405020304" pitchFamily="18" charset="0"/>
              </a:rPr>
              <a:t>T</a:t>
            </a:r>
            <a:r>
              <a:rPr lang="en-MY" dirty="0">
                <a:effectLst/>
                <a:latin typeface="Times New Roman" panose="02020603050405020304" pitchFamily="18" charset="0"/>
                <a:ea typeface="Calibri" panose="020F0502020204030204" pitchFamily="34" charset="0"/>
                <a:cs typeface="Times New Roman" panose="02020603050405020304" pitchFamily="18" charset="0"/>
              </a:rPr>
              <a:t>hrough the cross, we are one with Jesus and one with the Father</a:t>
            </a:r>
            <a:endParaRPr lang="en-MY" dirty="0">
              <a:latin typeface="Times New Roman" panose="02020603050405020304" pitchFamily="18" charset="0"/>
              <a:cs typeface="Times New Roman" panose="02020603050405020304" pitchFamily="18" charset="0"/>
            </a:endParaRPr>
          </a:p>
          <a:p>
            <a:pPr>
              <a:lnSpc>
                <a:spcPct val="100000"/>
              </a:lnSpc>
              <a:spcBef>
                <a:spcPts val="0"/>
              </a:spcBef>
            </a:pPr>
            <a:r>
              <a:rPr lang="en-MY" dirty="0">
                <a:effectLst/>
                <a:latin typeface="Times New Roman" panose="02020603050405020304" pitchFamily="18" charset="0"/>
                <a:ea typeface="Calibri" panose="020F0502020204030204" pitchFamily="34" charset="0"/>
                <a:cs typeface="Times New Roman" panose="02020603050405020304" pitchFamily="18" charset="0"/>
              </a:rPr>
              <a:t>The victory of Jesus in his death and resurrection made a way for us to live the way mankind were made for, to be God’s perfect image bearer.</a:t>
            </a:r>
          </a:p>
        </p:txBody>
      </p:sp>
      <p:sp>
        <p:nvSpPr>
          <p:cNvPr id="14" name="sketch box">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9191" y="370333"/>
            <a:ext cx="4672203" cy="4291670"/>
          </a:xfrm>
          <a:custGeom>
            <a:avLst/>
            <a:gdLst>
              <a:gd name="connsiteX0" fmla="*/ 0 w 4672203"/>
              <a:gd name="connsiteY0" fmla="*/ 0 h 4291670"/>
              <a:gd name="connsiteX1" fmla="*/ 620736 w 4672203"/>
              <a:gd name="connsiteY1" fmla="*/ 0 h 4291670"/>
              <a:gd name="connsiteX2" fmla="*/ 1148027 w 4672203"/>
              <a:gd name="connsiteY2" fmla="*/ 0 h 4291670"/>
              <a:gd name="connsiteX3" fmla="*/ 1908929 w 4672203"/>
              <a:gd name="connsiteY3" fmla="*/ 0 h 4291670"/>
              <a:gd name="connsiteX4" fmla="*/ 2529664 w 4672203"/>
              <a:gd name="connsiteY4" fmla="*/ 0 h 4291670"/>
              <a:gd name="connsiteX5" fmla="*/ 3150400 w 4672203"/>
              <a:gd name="connsiteY5" fmla="*/ 0 h 4291670"/>
              <a:gd name="connsiteX6" fmla="*/ 3911301 w 4672203"/>
              <a:gd name="connsiteY6" fmla="*/ 0 h 4291670"/>
              <a:gd name="connsiteX7" fmla="*/ 4672203 w 4672203"/>
              <a:gd name="connsiteY7" fmla="*/ 0 h 4291670"/>
              <a:gd name="connsiteX8" fmla="*/ 4672203 w 4672203"/>
              <a:gd name="connsiteY8" fmla="*/ 698929 h 4291670"/>
              <a:gd name="connsiteX9" fmla="*/ 4672203 w 4672203"/>
              <a:gd name="connsiteY9" fmla="*/ 1226191 h 4291670"/>
              <a:gd name="connsiteX10" fmla="*/ 4672203 w 4672203"/>
              <a:gd name="connsiteY10" fmla="*/ 1753454 h 4291670"/>
              <a:gd name="connsiteX11" fmla="*/ 4672203 w 4672203"/>
              <a:gd name="connsiteY11" fmla="*/ 2366549 h 4291670"/>
              <a:gd name="connsiteX12" fmla="*/ 4672203 w 4672203"/>
              <a:gd name="connsiteY12" fmla="*/ 3022562 h 4291670"/>
              <a:gd name="connsiteX13" fmla="*/ 4672203 w 4672203"/>
              <a:gd name="connsiteY13" fmla="*/ 3506907 h 4291670"/>
              <a:gd name="connsiteX14" fmla="*/ 4672203 w 4672203"/>
              <a:gd name="connsiteY14" fmla="*/ 4291670 h 4291670"/>
              <a:gd name="connsiteX15" fmla="*/ 4004745 w 4672203"/>
              <a:gd name="connsiteY15" fmla="*/ 4291670 h 4291670"/>
              <a:gd name="connsiteX16" fmla="*/ 3337288 w 4672203"/>
              <a:gd name="connsiteY16" fmla="*/ 4291670 h 4291670"/>
              <a:gd name="connsiteX17" fmla="*/ 2576386 w 4672203"/>
              <a:gd name="connsiteY17" fmla="*/ 4291670 h 4291670"/>
              <a:gd name="connsiteX18" fmla="*/ 1908929 w 4672203"/>
              <a:gd name="connsiteY18" fmla="*/ 4291670 h 4291670"/>
              <a:gd name="connsiteX19" fmla="*/ 1381637 w 4672203"/>
              <a:gd name="connsiteY19" fmla="*/ 4291670 h 4291670"/>
              <a:gd name="connsiteX20" fmla="*/ 807624 w 4672203"/>
              <a:gd name="connsiteY20" fmla="*/ 4291670 h 4291670"/>
              <a:gd name="connsiteX21" fmla="*/ 0 w 4672203"/>
              <a:gd name="connsiteY21" fmla="*/ 4291670 h 4291670"/>
              <a:gd name="connsiteX22" fmla="*/ 0 w 4672203"/>
              <a:gd name="connsiteY22" fmla="*/ 3678574 h 4291670"/>
              <a:gd name="connsiteX23" fmla="*/ 0 w 4672203"/>
              <a:gd name="connsiteY23" fmla="*/ 3065479 h 4291670"/>
              <a:gd name="connsiteX24" fmla="*/ 0 w 4672203"/>
              <a:gd name="connsiteY24" fmla="*/ 2495300 h 4291670"/>
              <a:gd name="connsiteX25" fmla="*/ 0 w 4672203"/>
              <a:gd name="connsiteY25" fmla="*/ 2010954 h 4291670"/>
              <a:gd name="connsiteX26" fmla="*/ 0 w 4672203"/>
              <a:gd name="connsiteY26" fmla="*/ 1526608 h 4291670"/>
              <a:gd name="connsiteX27" fmla="*/ 0 w 4672203"/>
              <a:gd name="connsiteY27" fmla="*/ 870596 h 4291670"/>
              <a:gd name="connsiteX28" fmla="*/ 0 w 4672203"/>
              <a:gd name="connsiteY28" fmla="*/ 0 h 42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672203" h="4291670" extrusionOk="0">
                <a:moveTo>
                  <a:pt x="0" y="0"/>
                </a:moveTo>
                <a:cubicBezTo>
                  <a:pt x="186732" y="-3296"/>
                  <a:pt x="388938" y="-25607"/>
                  <a:pt x="620736" y="0"/>
                </a:cubicBezTo>
                <a:cubicBezTo>
                  <a:pt x="852534" y="25607"/>
                  <a:pt x="965862" y="-20204"/>
                  <a:pt x="1148027" y="0"/>
                </a:cubicBezTo>
                <a:cubicBezTo>
                  <a:pt x="1330192" y="20204"/>
                  <a:pt x="1682800" y="5923"/>
                  <a:pt x="1908929" y="0"/>
                </a:cubicBezTo>
                <a:cubicBezTo>
                  <a:pt x="2135058" y="-5923"/>
                  <a:pt x="2320754" y="-17866"/>
                  <a:pt x="2529664" y="0"/>
                </a:cubicBezTo>
                <a:cubicBezTo>
                  <a:pt x="2738574" y="17866"/>
                  <a:pt x="2977201" y="15678"/>
                  <a:pt x="3150400" y="0"/>
                </a:cubicBezTo>
                <a:cubicBezTo>
                  <a:pt x="3323599" y="-15678"/>
                  <a:pt x="3752275" y="26639"/>
                  <a:pt x="3911301" y="0"/>
                </a:cubicBezTo>
                <a:cubicBezTo>
                  <a:pt x="4070327" y="-26639"/>
                  <a:pt x="4307234" y="-33315"/>
                  <a:pt x="4672203" y="0"/>
                </a:cubicBezTo>
                <a:cubicBezTo>
                  <a:pt x="4681834" y="274850"/>
                  <a:pt x="4685768" y="495766"/>
                  <a:pt x="4672203" y="698929"/>
                </a:cubicBezTo>
                <a:cubicBezTo>
                  <a:pt x="4658638" y="902092"/>
                  <a:pt x="4686540" y="1059014"/>
                  <a:pt x="4672203" y="1226191"/>
                </a:cubicBezTo>
                <a:cubicBezTo>
                  <a:pt x="4657866" y="1393368"/>
                  <a:pt x="4681562" y="1591070"/>
                  <a:pt x="4672203" y="1753454"/>
                </a:cubicBezTo>
                <a:cubicBezTo>
                  <a:pt x="4662844" y="1915838"/>
                  <a:pt x="4658702" y="2120044"/>
                  <a:pt x="4672203" y="2366549"/>
                </a:cubicBezTo>
                <a:cubicBezTo>
                  <a:pt x="4685704" y="2613055"/>
                  <a:pt x="4660731" y="2851521"/>
                  <a:pt x="4672203" y="3022562"/>
                </a:cubicBezTo>
                <a:cubicBezTo>
                  <a:pt x="4683675" y="3193603"/>
                  <a:pt x="4653075" y="3273592"/>
                  <a:pt x="4672203" y="3506907"/>
                </a:cubicBezTo>
                <a:cubicBezTo>
                  <a:pt x="4691331" y="3740222"/>
                  <a:pt x="4648753" y="3997320"/>
                  <a:pt x="4672203" y="4291670"/>
                </a:cubicBezTo>
                <a:cubicBezTo>
                  <a:pt x="4444758" y="4294879"/>
                  <a:pt x="4139736" y="4308814"/>
                  <a:pt x="4004745" y="4291670"/>
                </a:cubicBezTo>
                <a:cubicBezTo>
                  <a:pt x="3869754" y="4274526"/>
                  <a:pt x="3476183" y="4282309"/>
                  <a:pt x="3337288" y="4291670"/>
                </a:cubicBezTo>
                <a:cubicBezTo>
                  <a:pt x="3198393" y="4301031"/>
                  <a:pt x="2843041" y="4282540"/>
                  <a:pt x="2576386" y="4291670"/>
                </a:cubicBezTo>
                <a:cubicBezTo>
                  <a:pt x="2309731" y="4300800"/>
                  <a:pt x="2194726" y="4302142"/>
                  <a:pt x="1908929" y="4291670"/>
                </a:cubicBezTo>
                <a:cubicBezTo>
                  <a:pt x="1623132" y="4281198"/>
                  <a:pt x="1583262" y="4296437"/>
                  <a:pt x="1381637" y="4291670"/>
                </a:cubicBezTo>
                <a:cubicBezTo>
                  <a:pt x="1180012" y="4286903"/>
                  <a:pt x="998606" y="4280232"/>
                  <a:pt x="807624" y="4291670"/>
                </a:cubicBezTo>
                <a:cubicBezTo>
                  <a:pt x="616642" y="4303108"/>
                  <a:pt x="217631" y="4252450"/>
                  <a:pt x="0" y="4291670"/>
                </a:cubicBezTo>
                <a:cubicBezTo>
                  <a:pt x="-27903" y="4020323"/>
                  <a:pt x="8297" y="3828540"/>
                  <a:pt x="0" y="3678574"/>
                </a:cubicBezTo>
                <a:cubicBezTo>
                  <a:pt x="-8297" y="3528608"/>
                  <a:pt x="16319" y="3325487"/>
                  <a:pt x="0" y="3065479"/>
                </a:cubicBezTo>
                <a:cubicBezTo>
                  <a:pt x="-16319" y="2805472"/>
                  <a:pt x="-4732" y="2639758"/>
                  <a:pt x="0" y="2495300"/>
                </a:cubicBezTo>
                <a:cubicBezTo>
                  <a:pt x="4732" y="2350842"/>
                  <a:pt x="6969" y="2174597"/>
                  <a:pt x="0" y="2010954"/>
                </a:cubicBezTo>
                <a:cubicBezTo>
                  <a:pt x="-6969" y="1847311"/>
                  <a:pt x="8622" y="1684322"/>
                  <a:pt x="0" y="1526608"/>
                </a:cubicBezTo>
                <a:cubicBezTo>
                  <a:pt x="-8622" y="1368894"/>
                  <a:pt x="-10349" y="1109027"/>
                  <a:pt x="0" y="870596"/>
                </a:cubicBezTo>
                <a:cubicBezTo>
                  <a:pt x="10349" y="632165"/>
                  <a:pt x="-15143" y="380769"/>
                  <a:pt x="0" y="0"/>
                </a:cubicBezTo>
                <a:close/>
              </a:path>
            </a:pathLst>
          </a:custGeom>
          <a:noFill/>
          <a:ln w="47625">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420118174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Cornerstone</a:t>
            </a:r>
            <a:endParaRPr dirty="0"/>
          </a:p>
        </p:txBody>
      </p:sp>
      <p:sp>
        <p:nvSpPr>
          <p:cNvPr id="162" name="Google Shape;162;p35"/>
          <p:cNvSpPr txBox="1"/>
          <p:nvPr/>
        </p:nvSpPr>
        <p:spPr>
          <a:xfrm>
            <a:off x="341971" y="825190"/>
            <a:ext cx="8534400"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[Chorus]</a:t>
            </a:r>
          </a:p>
          <a:p>
            <a:pPr marL="0" lvl="0" indent="0" algn="l" rtl="0">
              <a:spcBef>
                <a:spcPts val="0"/>
              </a:spcBef>
              <a:spcAft>
                <a:spcPts val="600"/>
              </a:spcAft>
              <a:buClr>
                <a:schemeClr val="dk1"/>
              </a:buClr>
              <a:buSzPts val="1100"/>
              <a:buFont typeface="Arial"/>
              <a:buNone/>
            </a:pPr>
            <a:r>
              <a:rPr lang="en-US" sz="4000" dirty="0">
                <a:solidFill>
                  <a:schemeClr val="dk1"/>
                </a:solidFill>
                <a:latin typeface="Barlow"/>
                <a:ea typeface="Barlow"/>
                <a:cs typeface="Barlow"/>
                <a:sym typeface="Barlow"/>
              </a:rPr>
              <a:t>Through the storm</a:t>
            </a:r>
          </a:p>
          <a:p>
            <a:pPr lvl="0">
              <a:spcAft>
                <a:spcPts val="600"/>
              </a:spcAft>
            </a:pPr>
            <a:r>
              <a:rPr lang="en-US" sz="4000" dirty="0">
                <a:solidFill>
                  <a:schemeClr val="dk1"/>
                </a:solidFill>
                <a:latin typeface="Barlow"/>
                <a:ea typeface="Barlow"/>
                <a:cs typeface="Barlow"/>
                <a:sym typeface="Barlow"/>
              </a:rPr>
              <a:t>He is Lord</a:t>
            </a:r>
          </a:p>
          <a:p>
            <a:pPr lvl="0">
              <a:spcAft>
                <a:spcPts val="600"/>
              </a:spcAft>
            </a:pPr>
            <a:r>
              <a:rPr lang="en-US" sz="4000" dirty="0">
                <a:solidFill>
                  <a:schemeClr val="dk1"/>
                </a:solidFill>
                <a:latin typeface="Barlow"/>
                <a:ea typeface="Barlow"/>
                <a:cs typeface="Barlow"/>
                <a:sym typeface="Barlow"/>
              </a:rPr>
              <a:t>Lord of all</a:t>
            </a:r>
          </a:p>
        </p:txBody>
      </p:sp>
    </p:spTree>
    <p:extLst>
      <p:ext uri="{BB962C8B-B14F-4D97-AF65-F5344CB8AC3E}">
        <p14:creationId xmlns:p14="http://schemas.microsoft.com/office/powerpoint/2010/main" val="3653850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0" name="Picture 4" descr="THE REVELATION OF THE CROSS – Word of Life Hawaii">
            <a:extLst>
              <a:ext uri="{FF2B5EF4-FFF2-40B4-BE49-F238E27FC236}">
                <a16:creationId xmlns:a16="http://schemas.microsoft.com/office/drawing/2014/main" id="{35BBD421-BEED-452D-80BB-903ECD0CE3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222" name="Rectangle 72">
            <a:extLst>
              <a:ext uri="{FF2B5EF4-FFF2-40B4-BE49-F238E27FC236}">
                <a16:creationId xmlns:a16="http://schemas.microsoft.com/office/drawing/2014/main" id="{A4206507-76F5-4316-AAF5-4EAFEE5EB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4349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223" name="Rectangle 74">
            <a:extLst>
              <a:ext uri="{FF2B5EF4-FFF2-40B4-BE49-F238E27FC236}">
                <a16:creationId xmlns:a16="http://schemas.microsoft.com/office/drawing/2014/main" id="{03BC2B61-D77E-45AB-8722-15BC6A718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51435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2" name="Title 1">
            <a:extLst>
              <a:ext uri="{FF2B5EF4-FFF2-40B4-BE49-F238E27FC236}">
                <a16:creationId xmlns:a16="http://schemas.microsoft.com/office/drawing/2014/main" id="{A15E148E-7DD7-4CFD-86AC-329C4991C6A3}"/>
              </a:ext>
            </a:extLst>
          </p:cNvPr>
          <p:cNvSpPr>
            <a:spLocks noGrp="1"/>
          </p:cNvSpPr>
          <p:nvPr>
            <p:ph type="title"/>
          </p:nvPr>
        </p:nvSpPr>
        <p:spPr>
          <a:xfrm>
            <a:off x="611338" y="534652"/>
            <a:ext cx="7919038" cy="1132103"/>
          </a:xfrm>
          <a:solidFill>
            <a:schemeClr val="accent3">
              <a:tint val="40000"/>
              <a:alpha val="10000"/>
            </a:schemeClr>
          </a:solidFill>
        </p:spPr>
        <p:txBody>
          <a:bodyPr anchor="ctr">
            <a:normAutofit/>
          </a:bodyPr>
          <a:lstStyle/>
          <a:p>
            <a:pPr algn="ctr"/>
            <a:r>
              <a:rPr lang="en-MY"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“Whoever believes in me will do my works” (vv. 12-14)</a:t>
            </a:r>
            <a:endParaRPr lang="en-MY" dirty="0">
              <a:solidFill>
                <a:srgbClr val="FFFFFF"/>
              </a:solidFill>
            </a:endParaRPr>
          </a:p>
        </p:txBody>
      </p:sp>
      <p:sp>
        <p:nvSpPr>
          <p:cNvPr id="3" name="Content Placeholder 2">
            <a:extLst>
              <a:ext uri="{FF2B5EF4-FFF2-40B4-BE49-F238E27FC236}">
                <a16:creationId xmlns:a16="http://schemas.microsoft.com/office/drawing/2014/main" id="{3D377CDA-6D34-462D-9B09-A6E59A081432}"/>
              </a:ext>
            </a:extLst>
          </p:cNvPr>
          <p:cNvSpPr>
            <a:spLocks noGrp="1"/>
          </p:cNvSpPr>
          <p:nvPr>
            <p:ph idx="1"/>
          </p:nvPr>
        </p:nvSpPr>
        <p:spPr>
          <a:xfrm>
            <a:off x="611338" y="1935866"/>
            <a:ext cx="7919038" cy="2672983"/>
          </a:xfrm>
          <a:solidFill>
            <a:schemeClr val="accent3">
              <a:tint val="40000"/>
              <a:alpha val="10000"/>
            </a:schemeClr>
          </a:solidFill>
        </p:spPr>
        <p:txBody>
          <a:bodyPr>
            <a:normAutofit/>
          </a:bodyPr>
          <a:lstStyle/>
          <a:p>
            <a:pPr marL="0" indent="0">
              <a:lnSpc>
                <a:spcPct val="100000"/>
              </a:lnSpc>
              <a:spcBef>
                <a:spcPts val="0"/>
              </a:spcBef>
              <a:buNone/>
            </a:pPr>
            <a:r>
              <a:rPr lang="en-MY" b="1" i="1" baseline="300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12 </a:t>
            </a:r>
            <a:r>
              <a:rPr lang="en-MY"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Very truly I tell you, whoever believes in me will do the works I have been doing, and they will do even greater things than these, because I am going to the Father.</a:t>
            </a:r>
            <a:endParaRPr lang="en-MY"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en-MY"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MY"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John 12:32</a:t>
            </a:r>
          </a:p>
          <a:p>
            <a:pPr marL="0" indent="0">
              <a:lnSpc>
                <a:spcPct val="100000"/>
              </a:lnSpc>
              <a:spcBef>
                <a:spcPts val="0"/>
              </a:spcBef>
              <a:buNone/>
            </a:pPr>
            <a:r>
              <a:rPr lang="en-MY" i="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t>
            </a:r>
            <a:r>
              <a:rPr lang="en-MY" b="1" i="1" baseline="30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32 </a:t>
            </a:r>
            <a:r>
              <a:rPr lang="en-MY" i="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And I, when I am lifted up from the earth, will draw all people to myself.”</a:t>
            </a:r>
            <a:r>
              <a:rPr lang="en-MY"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307268"/>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0" name="Picture 4" descr="THE REVELATION OF THE CROSS – Word of Life Hawaii">
            <a:extLst>
              <a:ext uri="{FF2B5EF4-FFF2-40B4-BE49-F238E27FC236}">
                <a16:creationId xmlns:a16="http://schemas.microsoft.com/office/drawing/2014/main" id="{35BBD421-BEED-452D-80BB-903ECD0CE3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222" name="Rectangle 72">
            <a:extLst>
              <a:ext uri="{FF2B5EF4-FFF2-40B4-BE49-F238E27FC236}">
                <a16:creationId xmlns:a16="http://schemas.microsoft.com/office/drawing/2014/main" id="{A4206507-76F5-4316-AAF5-4EAFEE5EB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4349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223" name="Rectangle 74">
            <a:extLst>
              <a:ext uri="{FF2B5EF4-FFF2-40B4-BE49-F238E27FC236}">
                <a16:creationId xmlns:a16="http://schemas.microsoft.com/office/drawing/2014/main" id="{03BC2B61-D77E-45AB-8722-15BC6A718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51435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2" name="Title 1">
            <a:extLst>
              <a:ext uri="{FF2B5EF4-FFF2-40B4-BE49-F238E27FC236}">
                <a16:creationId xmlns:a16="http://schemas.microsoft.com/office/drawing/2014/main" id="{A15E148E-7DD7-4CFD-86AC-329C4991C6A3}"/>
              </a:ext>
            </a:extLst>
          </p:cNvPr>
          <p:cNvSpPr>
            <a:spLocks noGrp="1"/>
          </p:cNvSpPr>
          <p:nvPr>
            <p:ph type="title"/>
          </p:nvPr>
        </p:nvSpPr>
        <p:spPr>
          <a:xfrm>
            <a:off x="611338" y="534652"/>
            <a:ext cx="7919038" cy="1132103"/>
          </a:xfrm>
          <a:solidFill>
            <a:schemeClr val="accent3">
              <a:tint val="40000"/>
              <a:alpha val="10000"/>
            </a:schemeClr>
          </a:solidFill>
        </p:spPr>
        <p:txBody>
          <a:bodyPr anchor="ctr">
            <a:normAutofit/>
          </a:bodyPr>
          <a:lstStyle/>
          <a:p>
            <a:pPr algn="ctr"/>
            <a:r>
              <a:rPr lang="en-MY"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“Whoever believes in me will do my works” (vv. 12-14)</a:t>
            </a:r>
            <a:endParaRPr lang="en-MY" dirty="0">
              <a:solidFill>
                <a:srgbClr val="FFFFFF"/>
              </a:solidFill>
            </a:endParaRPr>
          </a:p>
        </p:txBody>
      </p:sp>
      <p:sp>
        <p:nvSpPr>
          <p:cNvPr id="3" name="Content Placeholder 2">
            <a:extLst>
              <a:ext uri="{FF2B5EF4-FFF2-40B4-BE49-F238E27FC236}">
                <a16:creationId xmlns:a16="http://schemas.microsoft.com/office/drawing/2014/main" id="{3D377CDA-6D34-462D-9B09-A6E59A081432}"/>
              </a:ext>
            </a:extLst>
          </p:cNvPr>
          <p:cNvSpPr>
            <a:spLocks noGrp="1"/>
          </p:cNvSpPr>
          <p:nvPr>
            <p:ph idx="1"/>
          </p:nvPr>
        </p:nvSpPr>
        <p:spPr>
          <a:xfrm>
            <a:off x="611338" y="1935866"/>
            <a:ext cx="7919038" cy="2672983"/>
          </a:xfrm>
          <a:solidFill>
            <a:schemeClr val="accent3">
              <a:tint val="40000"/>
              <a:alpha val="10000"/>
            </a:schemeClr>
          </a:solidFill>
        </p:spPr>
        <p:txBody>
          <a:bodyPr>
            <a:normAutofit/>
          </a:bodyPr>
          <a:lstStyle/>
          <a:p>
            <a:pPr marL="0" indent="0">
              <a:lnSpc>
                <a:spcPct val="100000"/>
              </a:lnSpc>
              <a:spcBef>
                <a:spcPts val="0"/>
              </a:spcBef>
              <a:buNone/>
            </a:pPr>
            <a:r>
              <a:rPr lang="en-MY" b="1" i="1" baseline="30000" dirty="0">
                <a:latin typeface="Times New Roman" panose="02020603050405020304" pitchFamily="18" charset="0"/>
                <a:ea typeface="Times New Roman" panose="02020603050405020304" pitchFamily="18" charset="0"/>
                <a:cs typeface="Times New Roman" panose="02020603050405020304" pitchFamily="18" charset="0"/>
              </a:rPr>
              <a:t>13 </a:t>
            </a:r>
            <a:r>
              <a:rPr lang="en-MY" i="1" dirty="0">
                <a:latin typeface="Times New Roman" panose="02020603050405020304" pitchFamily="18" charset="0"/>
                <a:ea typeface="Times New Roman" panose="02020603050405020304" pitchFamily="18" charset="0"/>
                <a:cs typeface="Times New Roman" panose="02020603050405020304" pitchFamily="18" charset="0"/>
              </a:rPr>
              <a:t>And I will do whatever you ask in my name, so that the Father may be glorified in the Son. </a:t>
            </a:r>
            <a:r>
              <a:rPr lang="en-MY" b="1" i="1" baseline="30000" dirty="0">
                <a:latin typeface="Times New Roman" panose="02020603050405020304" pitchFamily="18" charset="0"/>
                <a:ea typeface="Times New Roman" panose="02020603050405020304" pitchFamily="18" charset="0"/>
                <a:cs typeface="Times New Roman" panose="02020603050405020304" pitchFamily="18" charset="0"/>
              </a:rPr>
              <a:t>14 </a:t>
            </a:r>
            <a:r>
              <a:rPr lang="en-MY" i="1" dirty="0">
                <a:latin typeface="Times New Roman" panose="02020603050405020304" pitchFamily="18" charset="0"/>
                <a:ea typeface="Times New Roman" panose="02020603050405020304" pitchFamily="18" charset="0"/>
                <a:cs typeface="Times New Roman" panose="02020603050405020304" pitchFamily="18" charset="0"/>
              </a:rPr>
              <a:t>You may ask me for anything in my name, and I will do it.</a:t>
            </a:r>
          </a:p>
          <a:p>
            <a:pPr marL="0" indent="0">
              <a:lnSpc>
                <a:spcPct val="100000"/>
              </a:lnSpc>
              <a:spcBef>
                <a:spcPts val="0"/>
              </a:spcBef>
              <a:buNone/>
            </a:pPr>
            <a:endParaRPr lang="en-MY" i="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en-MY" b="1" dirty="0">
                <a:latin typeface="Times New Roman" panose="02020603050405020304" pitchFamily="18" charset="0"/>
                <a:ea typeface="Calibri" panose="020F0502020204030204" pitchFamily="34" charset="0"/>
              </a:rPr>
              <a:t>1 John 5:14 </a:t>
            </a:r>
          </a:p>
          <a:p>
            <a:pPr marL="0" indent="0">
              <a:lnSpc>
                <a:spcPct val="100000"/>
              </a:lnSpc>
              <a:spcBef>
                <a:spcPts val="0"/>
              </a:spcBef>
              <a:buNone/>
            </a:pPr>
            <a:r>
              <a:rPr lang="en-MY" b="1" i="1" baseline="30000" dirty="0">
                <a:latin typeface="Times New Roman" panose="02020603050405020304" pitchFamily="18" charset="0"/>
                <a:ea typeface="Calibri" panose="020F0502020204030204" pitchFamily="34" charset="0"/>
              </a:rPr>
              <a:t>14 </a:t>
            </a:r>
            <a:r>
              <a:rPr lang="en-MY" i="1" dirty="0">
                <a:latin typeface="Times New Roman" panose="02020603050405020304" pitchFamily="18" charset="0"/>
                <a:ea typeface="Calibri" panose="020F0502020204030204" pitchFamily="34" charset="0"/>
              </a:rPr>
              <a:t>This is the confidence we have in approaching God: that if we ask anything according to his will, he hears us.</a:t>
            </a:r>
            <a:endParaRPr lang="en-MY"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942086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Cornerstone</a:t>
            </a:r>
            <a:endParaRPr dirty="0"/>
          </a:p>
        </p:txBody>
      </p:sp>
      <p:sp>
        <p:nvSpPr>
          <p:cNvPr id="162" name="Google Shape;162;p35"/>
          <p:cNvSpPr txBox="1"/>
          <p:nvPr/>
        </p:nvSpPr>
        <p:spPr>
          <a:xfrm>
            <a:off x="341970" y="825190"/>
            <a:ext cx="8683083"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[Verse]</a:t>
            </a:r>
          </a:p>
          <a:p>
            <a:pPr lvl="0">
              <a:spcAft>
                <a:spcPts val="600"/>
              </a:spcAft>
            </a:pPr>
            <a:r>
              <a:rPr lang="en-US" sz="4000" dirty="0">
                <a:solidFill>
                  <a:schemeClr val="dk1"/>
                </a:solidFill>
                <a:latin typeface="Barlow"/>
                <a:ea typeface="Barlow"/>
                <a:cs typeface="Barlow"/>
                <a:sym typeface="Barlow"/>
              </a:rPr>
              <a:t>When darkness seems to hide His face</a:t>
            </a:r>
          </a:p>
          <a:p>
            <a:pPr lvl="0">
              <a:spcAft>
                <a:spcPts val="600"/>
              </a:spcAft>
            </a:pPr>
            <a:r>
              <a:rPr lang="en-US" sz="4000" dirty="0">
                <a:solidFill>
                  <a:schemeClr val="dk1"/>
                </a:solidFill>
                <a:latin typeface="Barlow"/>
                <a:ea typeface="Barlow"/>
                <a:cs typeface="Barlow"/>
                <a:sym typeface="Barlow"/>
              </a:rPr>
              <a:t>I rest on His unchanging grace</a:t>
            </a:r>
          </a:p>
          <a:p>
            <a:pPr lvl="0">
              <a:spcAft>
                <a:spcPts val="600"/>
              </a:spcAft>
            </a:pPr>
            <a:r>
              <a:rPr lang="en-US" sz="4000" dirty="0">
                <a:solidFill>
                  <a:schemeClr val="dk1"/>
                </a:solidFill>
                <a:latin typeface="Barlow"/>
                <a:ea typeface="Barlow"/>
                <a:cs typeface="Barlow"/>
                <a:sym typeface="Barlow"/>
              </a:rPr>
              <a:t>In every high and stormy gale</a:t>
            </a:r>
          </a:p>
          <a:p>
            <a:pPr lvl="0">
              <a:spcAft>
                <a:spcPts val="600"/>
              </a:spcAft>
            </a:pPr>
            <a:r>
              <a:rPr lang="en-US" sz="4000" dirty="0">
                <a:solidFill>
                  <a:schemeClr val="dk1"/>
                </a:solidFill>
                <a:latin typeface="Barlow"/>
                <a:ea typeface="Barlow"/>
                <a:cs typeface="Barlow"/>
                <a:sym typeface="Barlow"/>
              </a:rPr>
              <a:t>My anchor holds within the veil</a:t>
            </a:r>
          </a:p>
          <a:p>
            <a:pPr lvl="0">
              <a:spcAft>
                <a:spcPts val="600"/>
              </a:spcAft>
            </a:pPr>
            <a:r>
              <a:rPr lang="en-US" sz="4000" dirty="0">
                <a:solidFill>
                  <a:schemeClr val="dk1"/>
                </a:solidFill>
                <a:latin typeface="Barlow"/>
                <a:ea typeface="Barlow"/>
                <a:cs typeface="Barlow"/>
                <a:sym typeface="Barlow"/>
              </a:rPr>
              <a:t>My anchor holds within the veil</a:t>
            </a:r>
          </a:p>
        </p:txBody>
      </p:sp>
    </p:spTree>
    <p:extLst>
      <p:ext uri="{BB962C8B-B14F-4D97-AF65-F5344CB8AC3E}">
        <p14:creationId xmlns:p14="http://schemas.microsoft.com/office/powerpoint/2010/main" val="4211263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Cornerstone</a:t>
            </a:r>
            <a:endParaRPr dirty="0"/>
          </a:p>
        </p:txBody>
      </p:sp>
      <p:sp>
        <p:nvSpPr>
          <p:cNvPr id="162" name="Google Shape;162;p35"/>
          <p:cNvSpPr txBox="1"/>
          <p:nvPr/>
        </p:nvSpPr>
        <p:spPr>
          <a:xfrm>
            <a:off x="341971" y="825190"/>
            <a:ext cx="8534400"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[Chorus]</a:t>
            </a:r>
          </a:p>
          <a:p>
            <a:pPr marL="0" lvl="0" indent="0" algn="l" rtl="0">
              <a:spcBef>
                <a:spcPts val="0"/>
              </a:spcBef>
              <a:spcAft>
                <a:spcPts val="600"/>
              </a:spcAft>
              <a:buClr>
                <a:schemeClr val="dk1"/>
              </a:buClr>
              <a:buSzPts val="1100"/>
              <a:buFont typeface="Arial"/>
              <a:buNone/>
            </a:pPr>
            <a:r>
              <a:rPr lang="en-US" sz="4000" dirty="0">
                <a:solidFill>
                  <a:schemeClr val="dk1"/>
                </a:solidFill>
                <a:latin typeface="Barlow"/>
                <a:ea typeface="Barlow"/>
                <a:cs typeface="Barlow"/>
                <a:sym typeface="Barlow"/>
              </a:rPr>
              <a:t>Christ alone</a:t>
            </a:r>
          </a:p>
          <a:p>
            <a:pPr marL="0" lvl="0" indent="0" algn="l" rtl="0">
              <a:spcBef>
                <a:spcPts val="0"/>
              </a:spcBef>
              <a:spcAft>
                <a:spcPts val="600"/>
              </a:spcAft>
              <a:buClr>
                <a:schemeClr val="dk1"/>
              </a:buClr>
              <a:buSzPts val="1100"/>
              <a:buFont typeface="Arial"/>
              <a:buNone/>
            </a:pPr>
            <a:r>
              <a:rPr lang="en-US" sz="4000" dirty="0">
                <a:solidFill>
                  <a:schemeClr val="dk1"/>
                </a:solidFill>
                <a:latin typeface="Barlow"/>
                <a:ea typeface="Barlow"/>
                <a:cs typeface="Barlow"/>
                <a:sym typeface="Barlow"/>
              </a:rPr>
              <a:t>Cornerstone</a:t>
            </a:r>
          </a:p>
          <a:p>
            <a:pPr marL="0" lvl="0" indent="0" algn="l" rtl="0">
              <a:spcBef>
                <a:spcPts val="0"/>
              </a:spcBef>
              <a:spcAft>
                <a:spcPts val="600"/>
              </a:spcAft>
              <a:buClr>
                <a:schemeClr val="dk1"/>
              </a:buClr>
              <a:buSzPts val="1100"/>
              <a:buFont typeface="Arial"/>
              <a:buNone/>
            </a:pPr>
            <a:r>
              <a:rPr lang="en-US" sz="4000" dirty="0">
                <a:solidFill>
                  <a:schemeClr val="dk1"/>
                </a:solidFill>
                <a:latin typeface="Barlow"/>
                <a:ea typeface="Barlow"/>
                <a:cs typeface="Barlow"/>
                <a:sym typeface="Barlow"/>
              </a:rPr>
              <a:t>Weak made strong</a:t>
            </a:r>
          </a:p>
          <a:p>
            <a:pPr marL="0" lvl="0" indent="0" algn="l" rtl="0">
              <a:spcBef>
                <a:spcPts val="0"/>
              </a:spcBef>
              <a:spcAft>
                <a:spcPts val="600"/>
              </a:spcAft>
              <a:buClr>
                <a:schemeClr val="dk1"/>
              </a:buClr>
              <a:buSzPts val="1100"/>
              <a:buFont typeface="Arial"/>
              <a:buNone/>
            </a:pPr>
            <a:r>
              <a:rPr lang="en-US" sz="4000" dirty="0">
                <a:solidFill>
                  <a:schemeClr val="dk1"/>
                </a:solidFill>
                <a:latin typeface="Barlow"/>
                <a:ea typeface="Barlow"/>
                <a:cs typeface="Barlow"/>
                <a:sym typeface="Barlow"/>
              </a:rPr>
              <a:t>In the </a:t>
            </a:r>
            <a:r>
              <a:rPr lang="en-US" sz="4000" dirty="0" err="1">
                <a:solidFill>
                  <a:schemeClr val="dk1"/>
                </a:solidFill>
                <a:latin typeface="Barlow"/>
                <a:ea typeface="Barlow"/>
                <a:cs typeface="Barlow"/>
                <a:sym typeface="Barlow"/>
              </a:rPr>
              <a:t>Saviour's</a:t>
            </a:r>
            <a:r>
              <a:rPr lang="en-US" sz="4000" dirty="0">
                <a:solidFill>
                  <a:schemeClr val="dk1"/>
                </a:solidFill>
                <a:latin typeface="Barlow"/>
                <a:ea typeface="Barlow"/>
                <a:cs typeface="Barlow"/>
                <a:sym typeface="Barlow"/>
              </a:rPr>
              <a:t> love</a:t>
            </a:r>
          </a:p>
        </p:txBody>
      </p:sp>
    </p:spTree>
    <p:extLst>
      <p:ext uri="{BB962C8B-B14F-4D97-AF65-F5344CB8AC3E}">
        <p14:creationId xmlns:p14="http://schemas.microsoft.com/office/powerpoint/2010/main" val="843487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Cornerstone</a:t>
            </a:r>
            <a:endParaRPr dirty="0"/>
          </a:p>
        </p:txBody>
      </p:sp>
      <p:sp>
        <p:nvSpPr>
          <p:cNvPr id="162" name="Google Shape;162;p35"/>
          <p:cNvSpPr txBox="1"/>
          <p:nvPr/>
        </p:nvSpPr>
        <p:spPr>
          <a:xfrm>
            <a:off x="341971" y="825190"/>
            <a:ext cx="8534400"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[Chorus]</a:t>
            </a:r>
          </a:p>
          <a:p>
            <a:pPr marL="0" lvl="0" indent="0" algn="l" rtl="0">
              <a:spcBef>
                <a:spcPts val="0"/>
              </a:spcBef>
              <a:spcAft>
                <a:spcPts val="600"/>
              </a:spcAft>
              <a:buClr>
                <a:schemeClr val="dk1"/>
              </a:buClr>
              <a:buSzPts val="1100"/>
              <a:buFont typeface="Arial"/>
              <a:buNone/>
            </a:pPr>
            <a:r>
              <a:rPr lang="en-US" sz="4000" dirty="0">
                <a:solidFill>
                  <a:schemeClr val="dk1"/>
                </a:solidFill>
                <a:latin typeface="Barlow"/>
                <a:ea typeface="Barlow"/>
                <a:cs typeface="Barlow"/>
                <a:sym typeface="Barlow"/>
              </a:rPr>
              <a:t>Through the storm</a:t>
            </a:r>
          </a:p>
          <a:p>
            <a:pPr lvl="0">
              <a:spcAft>
                <a:spcPts val="600"/>
              </a:spcAft>
            </a:pPr>
            <a:r>
              <a:rPr lang="en-US" sz="4000" dirty="0">
                <a:solidFill>
                  <a:schemeClr val="dk1"/>
                </a:solidFill>
                <a:latin typeface="Barlow"/>
                <a:ea typeface="Barlow"/>
                <a:cs typeface="Barlow"/>
                <a:sym typeface="Barlow"/>
              </a:rPr>
              <a:t>He is Lord</a:t>
            </a:r>
          </a:p>
          <a:p>
            <a:pPr lvl="0">
              <a:spcAft>
                <a:spcPts val="600"/>
              </a:spcAft>
            </a:pPr>
            <a:r>
              <a:rPr lang="en-US" sz="4000" dirty="0">
                <a:solidFill>
                  <a:schemeClr val="dk1"/>
                </a:solidFill>
                <a:latin typeface="Barlow"/>
                <a:ea typeface="Barlow"/>
                <a:cs typeface="Barlow"/>
                <a:sym typeface="Barlow"/>
              </a:rPr>
              <a:t>Lord of all</a:t>
            </a:r>
          </a:p>
        </p:txBody>
      </p:sp>
    </p:spTree>
    <p:extLst>
      <p:ext uri="{BB962C8B-B14F-4D97-AF65-F5344CB8AC3E}">
        <p14:creationId xmlns:p14="http://schemas.microsoft.com/office/powerpoint/2010/main" val="3581183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Cornerstone</a:t>
            </a:r>
            <a:endParaRPr dirty="0"/>
          </a:p>
        </p:txBody>
      </p:sp>
      <p:sp>
        <p:nvSpPr>
          <p:cNvPr id="162" name="Google Shape;162;p35"/>
          <p:cNvSpPr txBox="1"/>
          <p:nvPr/>
        </p:nvSpPr>
        <p:spPr>
          <a:xfrm>
            <a:off x="341970" y="825190"/>
            <a:ext cx="8683083"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[Verse]</a:t>
            </a:r>
          </a:p>
          <a:p>
            <a:pPr lvl="0">
              <a:spcAft>
                <a:spcPts val="600"/>
              </a:spcAft>
            </a:pPr>
            <a:r>
              <a:rPr lang="en-US" sz="4000" dirty="0">
                <a:solidFill>
                  <a:schemeClr val="dk1"/>
                </a:solidFill>
                <a:latin typeface="Barlow"/>
                <a:ea typeface="Barlow"/>
                <a:cs typeface="Barlow"/>
                <a:sym typeface="Barlow"/>
              </a:rPr>
              <a:t>When He shall come with trumpet sound</a:t>
            </a:r>
          </a:p>
          <a:p>
            <a:pPr lvl="0">
              <a:spcAft>
                <a:spcPts val="600"/>
              </a:spcAft>
            </a:pPr>
            <a:r>
              <a:rPr lang="en-US" sz="4000" dirty="0">
                <a:solidFill>
                  <a:schemeClr val="dk1"/>
                </a:solidFill>
                <a:latin typeface="Barlow"/>
                <a:ea typeface="Barlow"/>
                <a:cs typeface="Barlow"/>
                <a:sym typeface="Barlow"/>
              </a:rPr>
              <a:t>Oh, may I then in Him be found</a:t>
            </a:r>
          </a:p>
          <a:p>
            <a:pPr lvl="0">
              <a:spcAft>
                <a:spcPts val="600"/>
              </a:spcAft>
            </a:pPr>
            <a:r>
              <a:rPr lang="en-US" sz="4000" dirty="0">
                <a:solidFill>
                  <a:schemeClr val="dk1"/>
                </a:solidFill>
                <a:latin typeface="Barlow"/>
                <a:ea typeface="Barlow"/>
                <a:cs typeface="Barlow"/>
                <a:sym typeface="Barlow"/>
              </a:rPr>
              <a:t>Dressed in His righteousness alone</a:t>
            </a:r>
          </a:p>
          <a:p>
            <a:pPr lvl="0">
              <a:spcAft>
                <a:spcPts val="600"/>
              </a:spcAft>
            </a:pPr>
            <a:r>
              <a:rPr lang="en-US" sz="4000" dirty="0">
                <a:solidFill>
                  <a:schemeClr val="dk1"/>
                </a:solidFill>
                <a:latin typeface="Barlow"/>
                <a:ea typeface="Barlow"/>
                <a:cs typeface="Barlow"/>
                <a:sym typeface="Barlow"/>
              </a:rPr>
              <a:t>Faultless stand before the throne</a:t>
            </a:r>
          </a:p>
        </p:txBody>
      </p:sp>
    </p:spTree>
    <p:extLst>
      <p:ext uri="{BB962C8B-B14F-4D97-AF65-F5344CB8AC3E}">
        <p14:creationId xmlns:p14="http://schemas.microsoft.com/office/powerpoint/2010/main" val="809592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720300" y="123003"/>
            <a:ext cx="770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Cornerstone</a:t>
            </a:r>
            <a:endParaRPr dirty="0"/>
          </a:p>
        </p:txBody>
      </p:sp>
      <p:sp>
        <p:nvSpPr>
          <p:cNvPr id="162" name="Google Shape;162;p35"/>
          <p:cNvSpPr txBox="1"/>
          <p:nvPr/>
        </p:nvSpPr>
        <p:spPr>
          <a:xfrm>
            <a:off x="341971" y="825190"/>
            <a:ext cx="8534400" cy="4059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200" dirty="0">
                <a:solidFill>
                  <a:schemeClr val="dk1"/>
                </a:solidFill>
                <a:latin typeface="Red Hat Display"/>
                <a:ea typeface="Red Hat Display"/>
                <a:cs typeface="Red Hat Display"/>
                <a:sym typeface="Red Hat Display"/>
              </a:rPr>
              <a:t>[Chorus]</a:t>
            </a:r>
          </a:p>
          <a:p>
            <a:pPr marL="0" lvl="0" indent="0" algn="l" rtl="0">
              <a:spcBef>
                <a:spcPts val="0"/>
              </a:spcBef>
              <a:spcAft>
                <a:spcPts val="600"/>
              </a:spcAft>
              <a:buClr>
                <a:schemeClr val="dk1"/>
              </a:buClr>
              <a:buSzPts val="1100"/>
              <a:buFont typeface="Arial"/>
              <a:buNone/>
            </a:pPr>
            <a:r>
              <a:rPr lang="en-US" sz="4000" dirty="0">
                <a:solidFill>
                  <a:schemeClr val="dk1"/>
                </a:solidFill>
                <a:latin typeface="Barlow"/>
                <a:ea typeface="Barlow"/>
                <a:cs typeface="Barlow"/>
                <a:sym typeface="Barlow"/>
              </a:rPr>
              <a:t>Christ alone</a:t>
            </a:r>
          </a:p>
          <a:p>
            <a:pPr marL="0" lvl="0" indent="0" algn="l" rtl="0">
              <a:spcBef>
                <a:spcPts val="0"/>
              </a:spcBef>
              <a:spcAft>
                <a:spcPts val="600"/>
              </a:spcAft>
              <a:buClr>
                <a:schemeClr val="dk1"/>
              </a:buClr>
              <a:buSzPts val="1100"/>
              <a:buFont typeface="Arial"/>
              <a:buNone/>
            </a:pPr>
            <a:r>
              <a:rPr lang="en-US" sz="4000" dirty="0">
                <a:solidFill>
                  <a:schemeClr val="dk1"/>
                </a:solidFill>
                <a:latin typeface="Barlow"/>
                <a:ea typeface="Barlow"/>
                <a:cs typeface="Barlow"/>
                <a:sym typeface="Barlow"/>
              </a:rPr>
              <a:t>Cornerstone</a:t>
            </a:r>
          </a:p>
          <a:p>
            <a:pPr marL="0" lvl="0" indent="0" algn="l" rtl="0">
              <a:spcBef>
                <a:spcPts val="0"/>
              </a:spcBef>
              <a:spcAft>
                <a:spcPts val="600"/>
              </a:spcAft>
              <a:buClr>
                <a:schemeClr val="dk1"/>
              </a:buClr>
              <a:buSzPts val="1100"/>
              <a:buFont typeface="Arial"/>
              <a:buNone/>
            </a:pPr>
            <a:r>
              <a:rPr lang="en-US" sz="4000" dirty="0">
                <a:solidFill>
                  <a:schemeClr val="dk1"/>
                </a:solidFill>
                <a:latin typeface="Barlow"/>
                <a:ea typeface="Barlow"/>
                <a:cs typeface="Barlow"/>
                <a:sym typeface="Barlow"/>
              </a:rPr>
              <a:t>Weak made strong</a:t>
            </a:r>
          </a:p>
          <a:p>
            <a:pPr marL="0" lvl="0" indent="0" algn="l" rtl="0">
              <a:spcBef>
                <a:spcPts val="0"/>
              </a:spcBef>
              <a:spcAft>
                <a:spcPts val="600"/>
              </a:spcAft>
              <a:buClr>
                <a:schemeClr val="dk1"/>
              </a:buClr>
              <a:buSzPts val="1100"/>
              <a:buFont typeface="Arial"/>
              <a:buNone/>
            </a:pPr>
            <a:r>
              <a:rPr lang="en-US" sz="4000" dirty="0">
                <a:solidFill>
                  <a:schemeClr val="dk1"/>
                </a:solidFill>
                <a:latin typeface="Barlow"/>
                <a:ea typeface="Barlow"/>
                <a:cs typeface="Barlow"/>
                <a:sym typeface="Barlow"/>
              </a:rPr>
              <a:t>In the </a:t>
            </a:r>
            <a:r>
              <a:rPr lang="en-US" sz="4000" dirty="0" err="1">
                <a:solidFill>
                  <a:schemeClr val="dk1"/>
                </a:solidFill>
                <a:latin typeface="Barlow"/>
                <a:ea typeface="Barlow"/>
                <a:cs typeface="Barlow"/>
                <a:sym typeface="Barlow"/>
              </a:rPr>
              <a:t>Saviour's</a:t>
            </a:r>
            <a:r>
              <a:rPr lang="en-US" sz="4000" dirty="0">
                <a:solidFill>
                  <a:schemeClr val="dk1"/>
                </a:solidFill>
                <a:latin typeface="Barlow"/>
                <a:ea typeface="Barlow"/>
                <a:cs typeface="Barlow"/>
                <a:sym typeface="Barlow"/>
              </a:rPr>
              <a:t> love</a:t>
            </a:r>
          </a:p>
        </p:txBody>
      </p:sp>
    </p:spTree>
    <p:extLst>
      <p:ext uri="{BB962C8B-B14F-4D97-AF65-F5344CB8AC3E}">
        <p14:creationId xmlns:p14="http://schemas.microsoft.com/office/powerpoint/2010/main" val="789445725"/>
      </p:ext>
    </p:extLst>
  </p:cSld>
  <p:clrMapOvr>
    <a:masterClrMapping/>
  </p:clrMapOvr>
</p:sld>
</file>

<file path=ppt/theme/theme1.xml><?xml version="1.0" encoding="utf-8"?>
<a:theme xmlns:a="http://schemas.openxmlformats.org/drawingml/2006/main" name="Brush Background Presentation by Slidesgo">
  <a:themeElements>
    <a:clrScheme name="Simple Light">
      <a:dk1>
        <a:srgbClr val="000000"/>
      </a:dk1>
      <a:lt1>
        <a:srgbClr val="FFFFFF"/>
      </a:lt1>
      <a:dk2>
        <a:srgbClr val="595959"/>
      </a:dk2>
      <a:lt2>
        <a:srgbClr val="EEEEEE"/>
      </a:lt2>
      <a:accent1>
        <a:srgbClr val="6EE1EB"/>
      </a:accent1>
      <a:accent2>
        <a:srgbClr val="32BBCA"/>
      </a:accent2>
      <a:accent3>
        <a:srgbClr val="298DBF"/>
      </a:accent3>
      <a:accent4>
        <a:srgbClr val="1E5F7F"/>
      </a:accent4>
      <a:accent5>
        <a:srgbClr val="6EE1EB"/>
      </a:accent5>
      <a:accent6>
        <a:srgbClr val="32BBC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2369</Words>
  <Application>Microsoft Office PowerPoint</Application>
  <PresentationFormat>On-screen Show (16:9)</PresentationFormat>
  <Paragraphs>204</Paragraphs>
  <Slides>41</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Red Hat Display</vt:lpstr>
      <vt:lpstr>Calibri</vt:lpstr>
      <vt:lpstr>Barlow</vt:lpstr>
      <vt:lpstr>Times New Roman</vt:lpstr>
      <vt:lpstr>Arial</vt:lpstr>
      <vt:lpstr>Calibri Light</vt:lpstr>
      <vt:lpstr>Brush Background Presentation by Slidesgo</vt:lpstr>
      <vt:lpstr>Office Theme</vt:lpstr>
      <vt:lpstr>Sunday Worship Service</vt:lpstr>
      <vt:lpstr>Cornerstone</vt:lpstr>
      <vt:lpstr>Cornerstone</vt:lpstr>
      <vt:lpstr>Cornerstone</vt:lpstr>
      <vt:lpstr>Cornerstone</vt:lpstr>
      <vt:lpstr>Cornerstone</vt:lpstr>
      <vt:lpstr>Cornerstone</vt:lpstr>
      <vt:lpstr>Cornerstone</vt:lpstr>
      <vt:lpstr>Cornerstone</vt:lpstr>
      <vt:lpstr>Cornerstone</vt:lpstr>
      <vt:lpstr>Cornerstone</vt:lpstr>
      <vt:lpstr>PowerPoint Presentation</vt:lpstr>
      <vt:lpstr>Once Again</vt:lpstr>
      <vt:lpstr>Once Again</vt:lpstr>
      <vt:lpstr>Once Again</vt:lpstr>
      <vt:lpstr>Once Again</vt:lpstr>
      <vt:lpstr>Once Again</vt:lpstr>
      <vt:lpstr>Once Again</vt:lpstr>
      <vt:lpstr>Once Again</vt:lpstr>
      <vt:lpstr>Once Again</vt:lpstr>
      <vt:lpstr>Once Again</vt:lpstr>
      <vt:lpstr>Once Again</vt:lpstr>
      <vt:lpstr>Once Again</vt:lpstr>
      <vt:lpstr>Once Again</vt:lpstr>
      <vt:lpstr>PowerPoint Presentation</vt:lpstr>
      <vt:lpstr>Jesus Christ:  The Revelation of God</vt:lpstr>
      <vt:lpstr>John 13:31-14:14</vt:lpstr>
      <vt:lpstr>John 13:31-14:14</vt:lpstr>
      <vt:lpstr>John 13:31-14:14</vt:lpstr>
      <vt:lpstr>PowerPoint Presentation</vt:lpstr>
      <vt:lpstr>“Do not let your hearts be troubled” (v. 1)</vt:lpstr>
      <vt:lpstr>“I am going to prepare a place for you” (vv. 2-4)</vt:lpstr>
      <vt:lpstr>PowerPoint Presentation</vt:lpstr>
      <vt:lpstr>“I am going to prepare a place for you” (vv. 2-4)</vt:lpstr>
      <vt:lpstr>“I am  the way and the truth and the life”  (vv. 5-8)</vt:lpstr>
      <vt:lpstr>“I am the way and the truth and the life” (vv. 5-8)</vt:lpstr>
      <vt:lpstr>PowerPoint Presentation</vt:lpstr>
      <vt:lpstr>“Believe that  I am in the Father and  the Father is in me”  (vv. 8-11)</vt:lpstr>
      <vt:lpstr>“Believe that  I am in the Father and  the Father is in me”  (vv. 8-11)</vt:lpstr>
      <vt:lpstr>“Whoever believes in me will do my works” (vv. 12-14)</vt:lpstr>
      <vt:lpstr>“Whoever believes in me will do my works” (vv. 12-14)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Worship Service</dc:title>
  <cp:lastModifiedBy>Alvin Bong (Group)</cp:lastModifiedBy>
  <cp:revision>5</cp:revision>
  <dcterms:modified xsi:type="dcterms:W3CDTF">2021-03-13T09:13:10Z</dcterms:modified>
</cp:coreProperties>
</file>