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5" r:id="rId1"/>
  </p:sldMasterIdLst>
  <p:sldIdLst>
    <p:sldId id="256" r:id="rId2"/>
    <p:sldId id="259" r:id="rId3"/>
    <p:sldId id="260" r:id="rId4"/>
    <p:sldId id="261" r:id="rId5"/>
    <p:sldId id="262" r:id="rId6"/>
    <p:sldId id="274" r:id="rId7"/>
    <p:sldId id="263" r:id="rId8"/>
    <p:sldId id="264" r:id="rId9"/>
    <p:sldId id="266" r:id="rId10"/>
    <p:sldId id="265" r:id="rId11"/>
    <p:sldId id="267" r:id="rId12"/>
    <p:sldId id="270" r:id="rId13"/>
    <p:sldId id="271" r:id="rId14"/>
    <p:sldId id="268" r:id="rId15"/>
    <p:sldId id="272" r:id="rId16"/>
    <p:sldId id="273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D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250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0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65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922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88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64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53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59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15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1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478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6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0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48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3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40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PT2003DC">
            <a:extLst>
              <a:ext uri="{FF2B5EF4-FFF2-40B4-BE49-F238E27FC236}">
                <a16:creationId xmlns:a16="http://schemas.microsoft.com/office/drawing/2014/main" id="{BAF87ACE-F7BE-4484-B358-CEEE745A9EC8}"/>
              </a:ext>
            </a:extLst>
          </p:cNvPr>
          <p:cNvSpPr/>
          <p:nvPr userDrawn="1"/>
        </p:nvSpPr>
        <p:spPr>
          <a:xfrm>
            <a:off x="0" y="0"/>
            <a:ext cx="2125980" cy="350520"/>
          </a:xfrm>
          <a:prstGeom prst="rect">
            <a:avLst/>
          </a:prstGeom>
          <a:noFill/>
          <a:ln w="6350" cap="rnd" cmpd="sng" algn="ctr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/>
            <a:r>
              <a:rPr lang="en-MY" sz="1000" b="1">
                <a:solidFill>
                  <a:srgbClr val="000000"/>
                </a:solidFill>
                <a:latin typeface="Arial" panose="020B0604020202020204" pitchFamily="34" charset="0"/>
              </a:rPr>
              <a:t>D (UNCLASSIFIED)</a:t>
            </a:r>
            <a:endParaRPr lang="en-MY" sz="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en-MY" sz="800" b="1">
                <a:solidFill>
                  <a:srgbClr val="000000"/>
                </a:solidFill>
                <a:latin typeface="Arial" panose="020B0604020202020204" pitchFamily="34" charset="0"/>
              </a:rPr>
              <a:t>Created By (Dept./Name) : </a:t>
            </a:r>
            <a:r>
              <a:rPr lang="en-MY" sz="800" b="0">
                <a:solidFill>
                  <a:srgbClr val="000000"/>
                </a:solidFill>
                <a:latin typeface="Arial" panose="020B0604020202020204" pitchFamily="34" charset="0"/>
              </a:rPr>
              <a:t>alvin.bong</a:t>
            </a:r>
          </a:p>
        </p:txBody>
      </p:sp>
      <p:sp>
        <p:nvSpPr>
          <p:cNvPr id="9" name="PPT2003GUID">
            <a:extLst>
              <a:ext uri="{FF2B5EF4-FFF2-40B4-BE49-F238E27FC236}">
                <a16:creationId xmlns:a16="http://schemas.microsoft.com/office/drawing/2014/main" id="{A650D86F-0A10-4C0E-AE08-99E4305EE9E9}"/>
              </a:ext>
            </a:extLst>
          </p:cNvPr>
          <p:cNvSpPr/>
          <p:nvPr userDrawn="1"/>
        </p:nvSpPr>
        <p:spPr>
          <a:xfrm>
            <a:off x="10007600" y="6702167"/>
            <a:ext cx="2159000" cy="184666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 cap="rnd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r"/>
            <a:r>
              <a:rPr lang="en-MY" sz="600" b="0">
                <a:solidFill>
                  <a:srgbClr val="000000"/>
                </a:solidFill>
                <a:latin typeface="Arial" panose="020B0604020202020204" pitchFamily="34" charset="0"/>
              </a:rPr>
              <a:t>Doc no: 02ae8bd2-7737-4605-9c8f-0554a417e8d8</a:t>
            </a:r>
          </a:p>
        </p:txBody>
      </p:sp>
    </p:spTree>
    <p:extLst>
      <p:ext uri="{BB962C8B-B14F-4D97-AF65-F5344CB8AC3E}">
        <p14:creationId xmlns:p14="http://schemas.microsoft.com/office/powerpoint/2010/main" val="1364513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  <p:sldLayoutId id="214748387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98DD-074C-44D5-8776-D7D4A5C2A9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/>
              <a:t>Sunday Worship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5F793C-B918-4B5F-A757-BBC0134D17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MY" dirty="0"/>
              <a:t>5</a:t>
            </a:r>
            <a:r>
              <a:rPr lang="en-MY" baseline="30000" dirty="0"/>
              <a:t>th</a:t>
            </a:r>
            <a:r>
              <a:rPr lang="en-MY" dirty="0"/>
              <a:t> </a:t>
            </a:r>
            <a:r>
              <a:rPr lang="en-MY" dirty="0" err="1"/>
              <a:t>april</a:t>
            </a:r>
            <a:r>
              <a:rPr lang="en-MY" dirty="0"/>
              <a:t>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45AA4-1590-402A-9C78-EF7494A1F017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0710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[chorus]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Higher than hope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Higher than dreams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The name of the Lord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519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[verse 3]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In the day of trouble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You cover me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In the secret place of refuge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Lord I will sing</a:t>
            </a:r>
          </a:p>
          <a:p>
            <a:pPr marL="0" indent="0">
              <a:buNone/>
            </a:pPr>
            <a:r>
              <a:rPr lang="en-US" sz="3600" dirty="0">
                <a:effectLst/>
              </a:rPr>
              <a:t>So I pray to You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So I pray to You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857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[chorus]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Lord Your name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Is higher than the heavens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Lord Your name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Is higher than all created things</a:t>
            </a:r>
            <a:endParaRPr lang="en-MY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8204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[chorus]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Higher than hope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Higher than dreams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The name of the Lord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3096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[Bridge]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 will seek Your face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Call upon Your name Jesus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All I want is You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Jesus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54964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[chorus]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Lord Your name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Is higher than the heavens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Lord Your name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Is higher than all created things</a:t>
            </a:r>
            <a:endParaRPr lang="en-MY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5459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[chorus]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Higher than hope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Higher than dreams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The name of the Lord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58180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121AD-E9DE-4327-AE9F-EF084DC10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636A4A9-94F6-43C0-8340-1D8D3A0A0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84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cornerstone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400" dirty="0"/>
              <a:t>[Verse 1]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My hope is built on nothing less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Than Jesus' blood and righteousness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 dare not trust the sweetest frame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But wholly trust is Jesus' name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1904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cornerstone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400" dirty="0"/>
              <a:t>[chorus]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Christ alone, Cornerstone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Weak made strong in the Savior's love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Through the storm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He is Lord</a:t>
            </a:r>
            <a:br>
              <a:rPr lang="en-US" sz="3600" dirty="0">
                <a:effectLst/>
              </a:rPr>
            </a:br>
            <a:r>
              <a:rPr lang="en-US" sz="3600" dirty="0" err="1">
                <a:effectLst/>
              </a:rPr>
              <a:t>Lord</a:t>
            </a:r>
            <a:r>
              <a:rPr lang="en-US" sz="3600" dirty="0">
                <a:effectLst/>
              </a:rPr>
              <a:t> of all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217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BE Thou my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[Verse 1]</a:t>
            </a:r>
          </a:p>
          <a:p>
            <a:pPr marL="0" indent="0">
              <a:buNone/>
            </a:pPr>
            <a:r>
              <a:rPr lang="en-US" sz="3600" dirty="0">
                <a:effectLst/>
              </a:rPr>
              <a:t>Be thou my vision, O Lord of my heart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Naught be all else to me, save that thou art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Thou my best thought, by day or by night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Waking or sleeping, thy presence my light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MY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88123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cornerstone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400" dirty="0"/>
              <a:t>[verse 2]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When darkness seems to hide His face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 rest on His unchanging grace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In every high and stormy gale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My anchor holds within the veil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My anchor holds within the veil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1338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cornerstone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400" dirty="0"/>
              <a:t>[chorus]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Christ alone, Cornerstone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Weak made strong in the Savior's love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Through the storm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He is Lord</a:t>
            </a:r>
            <a:br>
              <a:rPr lang="en-US" sz="3600" dirty="0">
                <a:effectLst/>
              </a:rPr>
            </a:br>
            <a:r>
              <a:rPr lang="en-US" sz="3600" dirty="0" err="1">
                <a:effectLst/>
              </a:rPr>
              <a:t>Lord</a:t>
            </a:r>
            <a:r>
              <a:rPr lang="en-US" sz="3600" dirty="0">
                <a:effectLst/>
              </a:rPr>
              <a:t> of all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9710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cornerstone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400" dirty="0"/>
              <a:t>[verse 3]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When he shall come with trumpet sound</a:t>
            </a:r>
            <a:br>
              <a:rPr lang="en-US" sz="3600" dirty="0"/>
            </a:br>
            <a:r>
              <a:rPr lang="en-US" sz="3600" dirty="0">
                <a:effectLst/>
              </a:rPr>
              <a:t>Oh, may I then in Him be found</a:t>
            </a:r>
            <a:br>
              <a:rPr lang="en-US" sz="3600" dirty="0"/>
            </a:br>
            <a:r>
              <a:rPr lang="en-US" sz="3600" dirty="0">
                <a:effectLst/>
              </a:rPr>
              <a:t>Dressed in His righteousness alone</a:t>
            </a:r>
            <a:br>
              <a:rPr lang="en-US" sz="3600" dirty="0"/>
            </a:br>
            <a:r>
              <a:rPr lang="en-US" sz="3600" dirty="0">
                <a:effectLst/>
              </a:rPr>
              <a:t>Faultless, stand before the throne</a:t>
            </a:r>
            <a:endParaRPr lang="en-US" sz="3500" dirty="0"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7746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cornerstone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2400" dirty="0"/>
              <a:t>[chorus]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Christ alone, Cornerstone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Weak made strong in the Savior's love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Through the storm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He is Lord</a:t>
            </a:r>
            <a:br>
              <a:rPr lang="en-US" sz="3600" dirty="0">
                <a:effectLst/>
              </a:rPr>
            </a:br>
            <a:r>
              <a:rPr lang="en-US" sz="3600" dirty="0" err="1">
                <a:effectLst/>
              </a:rPr>
              <a:t>Lord</a:t>
            </a:r>
            <a:r>
              <a:rPr lang="en-US" sz="3600" dirty="0">
                <a:effectLst/>
              </a:rPr>
              <a:t> of all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1874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121AD-E9DE-4327-AE9F-EF084DC10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636A4A9-94F6-43C0-8340-1D8D3A0A0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BE Thou my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[Verse 2]</a:t>
            </a:r>
          </a:p>
          <a:p>
            <a:pPr marL="0" indent="0">
              <a:buNone/>
            </a:pPr>
            <a:r>
              <a:rPr lang="en-US" sz="3600" dirty="0">
                <a:effectLst/>
              </a:rPr>
              <a:t>Be thou my wisdom, and thou my true word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 ever with thee and thou with me, Lord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Thou my great Father; thine own may I be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Thou in me dwelling and I one with thee</a:t>
            </a:r>
            <a:endParaRPr lang="en-US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MY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216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BE Thou my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[Verse 3]</a:t>
            </a:r>
          </a:p>
          <a:p>
            <a:pPr marL="0" indent="0">
              <a:buNone/>
            </a:pPr>
            <a:r>
              <a:rPr lang="en-US" sz="3600" dirty="0">
                <a:effectLst/>
              </a:rPr>
              <a:t>Riches I heed not, nor vain, empty praise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Thou mine inheritance, now and always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Thou and thou only first in my heart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High King of heaven, my treasure thou 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635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BE Thou my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[Verse 4]</a:t>
            </a:r>
          </a:p>
          <a:p>
            <a:pPr marL="0" indent="0">
              <a:buNone/>
            </a:pPr>
            <a:r>
              <a:rPr lang="en-US" sz="3600" dirty="0">
                <a:effectLst/>
              </a:rPr>
              <a:t>High King of heaven, my victory won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May I reach heaven's joys, O bright heaven's sun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Heart of my own heart, whatever befall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Still be my vision, O Ruler of all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MY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963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121AD-E9DE-4327-AE9F-EF084DC10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636A4A9-94F6-43C0-8340-1D8D3A0A0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[Verse 1]</a:t>
            </a:r>
          </a:p>
          <a:p>
            <a:pPr marL="0" indent="0">
              <a:buNone/>
            </a:pPr>
            <a:r>
              <a:rPr lang="en-US" sz="3600" dirty="0">
                <a:effectLst/>
              </a:rPr>
              <a:t>One thing I desire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One thing I seek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To gaze upon Your beauty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And Your majesty</a:t>
            </a:r>
            <a:endParaRPr lang="en-MY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94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[Verse 2]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God of my salvation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Lifter of my head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Teach me how to live oh Lord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In Your righteousness</a:t>
            </a:r>
          </a:p>
          <a:p>
            <a:pPr marL="0" indent="0">
              <a:buNone/>
            </a:pPr>
            <a:r>
              <a:rPr lang="en-US" sz="3600" dirty="0">
                <a:effectLst/>
              </a:rPr>
              <a:t>So I pray to You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So I pray to You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260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20FFA-FB53-4A23-83CD-0C16FC39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One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454C-06A4-460B-8C9B-B59607A51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3" y="1680519"/>
            <a:ext cx="10890421" cy="49509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MY" sz="2400" dirty="0"/>
              <a:t>[chorus]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Lord Your name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Is higher than the heavens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Lord Your name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>Is higher than all created things</a:t>
            </a:r>
            <a:endParaRPr lang="en-MY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184AA0-B963-4BCF-A47C-05B03DA9F0DA}"/>
              </a:ext>
            </a:extLst>
          </p:cNvPr>
          <p:cNvSpPr/>
          <p:nvPr/>
        </p:nvSpPr>
        <p:spPr>
          <a:xfrm>
            <a:off x="0" y="0"/>
            <a:ext cx="2174789" cy="370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553055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83</TotalTime>
  <Words>660</Words>
  <Application>Microsoft Office PowerPoint</Application>
  <PresentationFormat>Widescreen</PresentationFormat>
  <Paragraphs>49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Tw Cen MT</vt:lpstr>
      <vt:lpstr>Droplet</vt:lpstr>
      <vt:lpstr>Sunday Worship Service</vt:lpstr>
      <vt:lpstr>BE Thou my vision</vt:lpstr>
      <vt:lpstr>BE Thou my vision</vt:lpstr>
      <vt:lpstr>BE Thou my vision</vt:lpstr>
      <vt:lpstr>BE Thou my vision</vt:lpstr>
      <vt:lpstr>PowerPoint Presentation</vt:lpstr>
      <vt:lpstr>One thing</vt:lpstr>
      <vt:lpstr>One thing</vt:lpstr>
      <vt:lpstr>One thing</vt:lpstr>
      <vt:lpstr>One thing</vt:lpstr>
      <vt:lpstr>One thing</vt:lpstr>
      <vt:lpstr>One thing</vt:lpstr>
      <vt:lpstr>One thing</vt:lpstr>
      <vt:lpstr>One thing</vt:lpstr>
      <vt:lpstr>One thing</vt:lpstr>
      <vt:lpstr>One thing</vt:lpstr>
      <vt:lpstr>PowerPoint Presentation</vt:lpstr>
      <vt:lpstr>cornerstone</vt:lpstr>
      <vt:lpstr>cornerstone</vt:lpstr>
      <vt:lpstr>cornerstone</vt:lpstr>
      <vt:lpstr>cornerstone</vt:lpstr>
      <vt:lpstr>cornerstone</vt:lpstr>
      <vt:lpstr>cornerstone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</dc:title>
  <dc:creator>Alvin Bong</dc:creator>
  <cp:lastModifiedBy>Alvin Bong (AP)</cp:lastModifiedBy>
  <cp:revision>16</cp:revision>
  <dcterms:created xsi:type="dcterms:W3CDTF">2020-03-21T10:14:53Z</dcterms:created>
  <dcterms:modified xsi:type="dcterms:W3CDTF">2020-04-04T14:02:22Z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UID">
    <vt:lpwstr>02ae8bd2-7737-4605-9c8f-0554a417e8d8</vt:lpwstr>
  </property>
  <property fmtid="{D5CDD505-2E9C-101B-9397-08002B2CF9AE}" pid="3" name="Classification">
    <vt:lpwstr>D (UNCLASSIFIED)</vt:lpwstr>
  </property>
  <property fmtid="{D5CDD505-2E9C-101B-9397-08002B2CF9AE}" pid="4" name="Created By">
    <vt:lpwstr>alvin.bong</vt:lpwstr>
  </property>
  <property fmtid="{D5CDD505-2E9C-101B-9397-08002B2CF9AE}" pid="5" name="Date Created">
    <vt:filetime>2020-03-21T10:29:56Z</vt:filetime>
  </property>
  <property fmtid="{D5CDD505-2E9C-101B-9397-08002B2CF9AE}" pid="6" name="Counter">
    <vt:i4>1</vt:i4>
  </property>
</Properties>
</file>