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6" r:id="rId11"/>
    <p:sldId id="269" r:id="rId12"/>
    <p:sldId id="270" r:id="rId13"/>
    <p:sldId id="258" r:id="rId14"/>
    <p:sldId id="271" r:id="rId15"/>
    <p:sldId id="272" r:id="rId16"/>
    <p:sldId id="273" r:id="rId17"/>
    <p:sldId id="274" r:id="rId18"/>
    <p:sldId id="277" r:id="rId19"/>
    <p:sldId id="278" r:id="rId20"/>
    <p:sldId id="276" r:id="rId21"/>
    <p:sldId id="281" r:id="rId22"/>
    <p:sldId id="282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1524000" y="2420888"/>
            <a:ext cx="9143995" cy="201622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0" y="2805317"/>
            <a:ext cx="8748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Sunday Worship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3563977"/>
            <a:ext cx="8710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altLang="ko-KR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June 2020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152400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[Bridge]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Worthy is the Lamb who was slain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Worthy is the King who conquered the grave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Worthy is the Lamb who was slain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Worthy is the King who conquered the grave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Worthy is the Lamb who was slain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Worthy, worthy, worthy</a:t>
            </a:r>
          </a:p>
        </p:txBody>
      </p:sp>
    </p:spTree>
    <p:extLst>
      <p:ext uri="{BB962C8B-B14F-4D97-AF65-F5344CB8AC3E}">
        <p14:creationId xmlns:p14="http://schemas.microsoft.com/office/powerpoint/2010/main" val="426920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This is amazing grace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This is unfailing love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You would take my place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You would bear my cross</a:t>
            </a:r>
          </a:p>
        </p:txBody>
      </p:sp>
    </p:spTree>
    <p:extLst>
      <p:ext uri="{BB962C8B-B14F-4D97-AF65-F5344CB8AC3E}">
        <p14:creationId xmlns:p14="http://schemas.microsoft.com/office/powerpoint/2010/main" val="155477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lay down Your life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I would be set free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Oh, Jesus, I sing for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198486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1523999" y="2000240"/>
            <a:ext cx="9143995" cy="235745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1]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Your faithfulness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 God my Father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 God my friend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Your love it never fades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so I’ll love You until the end </a:t>
            </a:r>
          </a:p>
        </p:txBody>
      </p:sp>
    </p:spTree>
    <p:extLst>
      <p:ext uri="{BB962C8B-B14F-4D97-AF65-F5344CB8AC3E}">
        <p14:creationId xmlns:p14="http://schemas.microsoft.com/office/powerpoint/2010/main" val="406674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</a:t>
            </a:r>
            <a:r>
              <a:rPr lang="en-US" sz="2200" dirty="0" err="1"/>
              <a:t>PreChorus</a:t>
            </a:r>
            <a:r>
              <a:rPr lang="en-US" sz="2200" dirty="0"/>
              <a:t>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When shadows fall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never change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From age to age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never change</a:t>
            </a:r>
          </a:p>
        </p:txBody>
      </p:sp>
    </p:spTree>
    <p:extLst>
      <p:ext uri="{BB962C8B-B14F-4D97-AF65-F5344CB8AC3E}">
        <p14:creationId xmlns:p14="http://schemas.microsoft.com/office/powerpoint/2010/main" val="362385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is Your faithfulness, Your faithfulness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Through the years You’ve always been there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is Your love for us, Your love for us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Through the years You’ll always be there </a:t>
            </a:r>
          </a:p>
        </p:txBody>
      </p:sp>
    </p:spTree>
    <p:extLst>
      <p:ext uri="{BB962C8B-B14F-4D97-AF65-F5344CB8AC3E}">
        <p14:creationId xmlns:p14="http://schemas.microsoft.com/office/powerpoint/2010/main" val="289210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2]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Your kindness God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are our shelter our dwelling place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Your presence like a fire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Hope for tomorrow strength for today</a:t>
            </a:r>
          </a:p>
        </p:txBody>
      </p:sp>
    </p:spTree>
    <p:extLst>
      <p:ext uri="{BB962C8B-B14F-4D97-AF65-F5344CB8AC3E}">
        <p14:creationId xmlns:p14="http://schemas.microsoft.com/office/powerpoint/2010/main" val="399036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</a:t>
            </a:r>
            <a:r>
              <a:rPr lang="en-US" sz="2200" dirty="0" err="1"/>
              <a:t>PreChorus</a:t>
            </a:r>
            <a:r>
              <a:rPr lang="en-US" sz="2200" dirty="0"/>
              <a:t>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When shadows fall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never change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From age to age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never change</a:t>
            </a:r>
          </a:p>
        </p:txBody>
      </p:sp>
    </p:spTree>
    <p:extLst>
      <p:ext uri="{BB962C8B-B14F-4D97-AF65-F5344CB8AC3E}">
        <p14:creationId xmlns:p14="http://schemas.microsoft.com/office/powerpoint/2010/main" val="78105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is Your faithfulness, Your faithfulness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Through the years You’ve always been there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is Your love for us, Your love for us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Through the years You’ll always be there </a:t>
            </a:r>
          </a:p>
        </p:txBody>
      </p:sp>
    </p:spTree>
    <p:extLst>
      <p:ext uri="{BB962C8B-B14F-4D97-AF65-F5344CB8AC3E}">
        <p14:creationId xmlns:p14="http://schemas.microsoft.com/office/powerpoint/2010/main" val="3487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1]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Who breaks the power of sin and darkness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Whose love is mighty and so much stronger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The King of Glory, the King above all kings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[Bridge]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We will stand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We will stand upon Your promises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We are strong, we are strong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Because our hope is in You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We will run, we will run, we will run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We belong, we belong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We belong to You, to You</a:t>
            </a:r>
          </a:p>
        </p:txBody>
      </p:sp>
    </p:spTree>
    <p:extLst>
      <p:ext uri="{BB962C8B-B14F-4D97-AF65-F5344CB8AC3E}">
        <p14:creationId xmlns:p14="http://schemas.microsoft.com/office/powerpoint/2010/main" val="339179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Great is Your Faithfulness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is Your faithfulness, Your faithfulness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Through the years You’ve always been there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Great is Your love for us, Your love for us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Through the years You’ll always be there 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How great is Your faithfulness</a:t>
            </a:r>
          </a:p>
        </p:txBody>
      </p:sp>
    </p:spTree>
    <p:extLst>
      <p:ext uri="{BB962C8B-B14F-4D97-AF65-F5344CB8AC3E}">
        <p14:creationId xmlns:p14="http://schemas.microsoft.com/office/powerpoint/2010/main" val="1657236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 Praise The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 praise the name of the Lord our God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 praise His name forever more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For endless days we will sing Your praise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Oh Lord, oh Lord our God</a:t>
            </a:r>
          </a:p>
        </p:txBody>
      </p:sp>
    </p:spTree>
    <p:extLst>
      <p:ext uri="{BB962C8B-B14F-4D97-AF65-F5344CB8AC3E}">
        <p14:creationId xmlns:p14="http://schemas.microsoft.com/office/powerpoint/2010/main" val="244933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1523999" y="2000240"/>
            <a:ext cx="9143995" cy="235745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284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1]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I've heard a thousand stories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Of what they think You're like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But I've heard the tender whispers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Of love in the dead of night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You tell me that You're pleased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that I'm never alone</a:t>
            </a:r>
          </a:p>
        </p:txBody>
      </p:sp>
    </p:spTree>
    <p:extLst>
      <p:ext uri="{BB962C8B-B14F-4D97-AF65-F5344CB8AC3E}">
        <p14:creationId xmlns:p14="http://schemas.microsoft.com/office/powerpoint/2010/main" val="384662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You're a good, good father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279043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I'm loved by You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309574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2]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I've seen many searching for answers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Far and wide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But I know we're all searching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For answers only You provide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Because You know just what we need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Before we say a word</a:t>
            </a:r>
          </a:p>
        </p:txBody>
      </p:sp>
    </p:spTree>
    <p:extLst>
      <p:ext uri="{BB962C8B-B14F-4D97-AF65-F5344CB8AC3E}">
        <p14:creationId xmlns:p14="http://schemas.microsoft.com/office/powerpoint/2010/main" val="94247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You're a good, good father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4111068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I'm loved by You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95839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1]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Who shakes the whole earth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With holy thunder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leaves us breathless in awe and wonder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The King of Glory, the King above all kings</a:t>
            </a:r>
          </a:p>
        </p:txBody>
      </p:sp>
    </p:spTree>
    <p:extLst>
      <p:ext uri="{BB962C8B-B14F-4D97-AF65-F5344CB8AC3E}">
        <p14:creationId xmlns:p14="http://schemas.microsoft.com/office/powerpoint/2010/main" val="4250974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[Bridge]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are perfect in all of Your ways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are perfect in all of Your ways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are perfect in all of Your ways to us</a:t>
            </a:r>
          </a:p>
        </p:txBody>
      </p:sp>
    </p:spTree>
    <p:extLst>
      <p:ext uri="{BB962C8B-B14F-4D97-AF65-F5344CB8AC3E}">
        <p14:creationId xmlns:p14="http://schemas.microsoft.com/office/powerpoint/2010/main" val="4225268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3]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Love so undeniable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 can hardly speak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Peace so unexplainable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 can hardly think</a:t>
            </a:r>
          </a:p>
        </p:txBody>
      </p:sp>
    </p:spTree>
    <p:extLst>
      <p:ext uri="{BB962C8B-B14F-4D97-AF65-F5344CB8AC3E}">
        <p14:creationId xmlns:p14="http://schemas.microsoft.com/office/powerpoint/2010/main" val="2632507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3]</a:t>
            </a:r>
            <a:endParaRPr lang="en-US" sz="4000" dirty="0"/>
          </a:p>
          <a:p>
            <a:pPr>
              <a:spcAft>
                <a:spcPts val="600"/>
              </a:spcAft>
            </a:pPr>
            <a:r>
              <a:rPr lang="en-US" sz="4000" dirty="0"/>
              <a:t>As You call me deeper still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As You call me deeper still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As You call me deeper still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Into love, love, love</a:t>
            </a:r>
          </a:p>
        </p:txBody>
      </p:sp>
    </p:spTree>
    <p:extLst>
      <p:ext uri="{BB962C8B-B14F-4D97-AF65-F5344CB8AC3E}">
        <p14:creationId xmlns:p14="http://schemas.microsoft.com/office/powerpoint/2010/main" val="1983440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You're a good, good father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2804346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 </a:t>
            </a: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Good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Father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And I'm loved by You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3101908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1523999" y="2000240"/>
            <a:ext cx="9143995" cy="235745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75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This is amazing grace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This is unfailing love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You would take my place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You would bear my cross</a:t>
            </a:r>
          </a:p>
        </p:txBody>
      </p:sp>
    </p:spTree>
    <p:extLst>
      <p:ext uri="{BB962C8B-B14F-4D97-AF65-F5344CB8AC3E}">
        <p14:creationId xmlns:p14="http://schemas.microsoft.com/office/powerpoint/2010/main" val="47064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lay down Your life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I would be set free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Oh, Jesus, I sing for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347516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2]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Who brings our chaos back into order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Who makes the orphan a son and daughter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The King of Glory, the King of Glory</a:t>
            </a:r>
          </a:p>
        </p:txBody>
      </p:sp>
    </p:spTree>
    <p:extLst>
      <p:ext uri="{BB962C8B-B14F-4D97-AF65-F5344CB8AC3E}">
        <p14:creationId xmlns:p14="http://schemas.microsoft.com/office/powerpoint/2010/main" val="331031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[Verse 2]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Who rules the nations with truth and justice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Shines like the sun in all of its brilliance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The King of Glory, the King above all kings</a:t>
            </a:r>
          </a:p>
        </p:txBody>
      </p:sp>
    </p:spTree>
    <p:extLst>
      <p:ext uri="{BB962C8B-B14F-4D97-AF65-F5344CB8AC3E}">
        <p14:creationId xmlns:p14="http://schemas.microsoft.com/office/powerpoint/2010/main" val="421561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This is amazing grace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This is unfailing love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You would take my place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You would bear my cross</a:t>
            </a:r>
          </a:p>
        </p:txBody>
      </p:sp>
    </p:spTree>
    <p:extLst>
      <p:ext uri="{BB962C8B-B14F-4D97-AF65-F5344CB8AC3E}">
        <p14:creationId xmlns:p14="http://schemas.microsoft.com/office/powerpoint/2010/main" val="263839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388096" y="188640"/>
            <a:ext cx="8279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This is Amazing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6CFFF-4431-4C00-B72E-9862BC18A4AC}"/>
              </a:ext>
            </a:extLst>
          </p:cNvPr>
          <p:cNvSpPr txBox="1"/>
          <p:nvPr/>
        </p:nvSpPr>
        <p:spPr>
          <a:xfrm>
            <a:off x="695400" y="1196753"/>
            <a:ext cx="1087320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[Chorus]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You lay down Your life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That I would be set free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Oh, Jesus, I sing for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All that You've done for me</a:t>
            </a:r>
          </a:p>
        </p:txBody>
      </p:sp>
    </p:spTree>
    <p:extLst>
      <p:ext uri="{BB962C8B-B14F-4D97-AF65-F5344CB8AC3E}">
        <p14:creationId xmlns:p14="http://schemas.microsoft.com/office/powerpoint/2010/main" val="428837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995</Words>
  <Application>Microsoft Office PowerPoint</Application>
  <PresentationFormat>Widescreen</PresentationFormat>
  <Paragraphs>196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Gray-leaf-PowerPoint-Templates-Design-pptx</dc:title>
  <dc:creator>ALLPPT.COM</dc:creator>
  <cp:lastModifiedBy>Alvin Bong (Group)</cp:lastModifiedBy>
  <cp:revision>24</cp:revision>
  <dcterms:created xsi:type="dcterms:W3CDTF">2012-06-16T23:27:00Z</dcterms:created>
  <dcterms:modified xsi:type="dcterms:W3CDTF">2020-06-20T14:15:13Z</dcterms:modified>
</cp:coreProperties>
</file>